
<file path=[Content_Types].xml><?xml version="1.0" encoding="utf-8"?>
<Types xmlns="http://schemas.openxmlformats.org/package/2006/content-types">
  <Default Extension="jpeg" ContentType="image/jpeg"/>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4.xml" ContentType="application/vnd.openxmlformats-officedocument.presentationml.tags+xml"/>
  <Override PartName="/ppt/notesSlides/notesSlide2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23.xml" ContentType="application/vnd.openxmlformats-officedocument.presentationml.notesSlide+xml"/>
  <Override PartName="/ppt/tags/tag7.xml" ContentType="application/vnd.openxmlformats-officedocument.presentationml.tags+xml"/>
  <Override PartName="/ppt/notesSlides/notesSlide2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1"/>
  </p:sldMasterIdLst>
  <p:notesMasterIdLst>
    <p:notesMasterId r:id="rId27"/>
  </p:notesMasterIdLst>
  <p:sldIdLst>
    <p:sldId id="256" r:id="rId2"/>
    <p:sldId id="278" r:id="rId3"/>
    <p:sldId id="352" r:id="rId4"/>
    <p:sldId id="353" r:id="rId5"/>
    <p:sldId id="361" r:id="rId6"/>
    <p:sldId id="366" r:id="rId7"/>
    <p:sldId id="374" r:id="rId8"/>
    <p:sldId id="383" r:id="rId9"/>
    <p:sldId id="373" r:id="rId10"/>
    <p:sldId id="354" r:id="rId11"/>
    <p:sldId id="375" r:id="rId12"/>
    <p:sldId id="362" r:id="rId13"/>
    <p:sldId id="376" r:id="rId14"/>
    <p:sldId id="363" r:id="rId15"/>
    <p:sldId id="377" r:id="rId16"/>
    <p:sldId id="378" r:id="rId17"/>
    <p:sldId id="367" r:id="rId18"/>
    <p:sldId id="368" r:id="rId19"/>
    <p:sldId id="379" r:id="rId20"/>
    <p:sldId id="382" r:id="rId21"/>
    <p:sldId id="381" r:id="rId22"/>
    <p:sldId id="370" r:id="rId23"/>
    <p:sldId id="307" r:id="rId24"/>
    <p:sldId id="308" r:id="rId25"/>
    <p:sldId id="384" r:id="rId26"/>
  </p:sldIdLst>
  <p:sldSz cx="9144000" cy="6858000" type="screen4x3"/>
  <p:notesSz cx="7315200" cy="9601200"/>
  <p:custDataLst>
    <p:tags r:id="rId28"/>
  </p:custDataLst>
  <p:defaultTextStyle>
    <a:defPPr>
      <a:defRPr lang="en-US"/>
    </a:defPPr>
    <a:lvl1pPr algn="l" rtl="0" fontAlgn="base">
      <a:lnSpc>
        <a:spcPct val="90000"/>
      </a:lnSpc>
      <a:spcBef>
        <a:spcPct val="0"/>
      </a:spcBef>
      <a:spcAft>
        <a:spcPct val="0"/>
      </a:spcAft>
      <a:defRPr sz="2200" kern="1200">
        <a:solidFill>
          <a:schemeClr val="hlink"/>
        </a:solidFill>
        <a:latin typeface="Arial" panose="020B0604020202020204" pitchFamily="34" charset="0"/>
        <a:ea typeface="+mn-ea"/>
        <a:cs typeface="+mn-cs"/>
      </a:defRPr>
    </a:lvl1pPr>
    <a:lvl2pPr marL="457200" algn="l" rtl="0" fontAlgn="base">
      <a:lnSpc>
        <a:spcPct val="90000"/>
      </a:lnSpc>
      <a:spcBef>
        <a:spcPct val="0"/>
      </a:spcBef>
      <a:spcAft>
        <a:spcPct val="0"/>
      </a:spcAft>
      <a:defRPr sz="2200" kern="1200">
        <a:solidFill>
          <a:schemeClr val="hlink"/>
        </a:solidFill>
        <a:latin typeface="Arial" panose="020B0604020202020204" pitchFamily="34" charset="0"/>
        <a:ea typeface="+mn-ea"/>
        <a:cs typeface="+mn-cs"/>
      </a:defRPr>
    </a:lvl2pPr>
    <a:lvl3pPr marL="914400" algn="l" rtl="0" fontAlgn="base">
      <a:lnSpc>
        <a:spcPct val="90000"/>
      </a:lnSpc>
      <a:spcBef>
        <a:spcPct val="0"/>
      </a:spcBef>
      <a:spcAft>
        <a:spcPct val="0"/>
      </a:spcAft>
      <a:defRPr sz="2200" kern="1200">
        <a:solidFill>
          <a:schemeClr val="hlink"/>
        </a:solidFill>
        <a:latin typeface="Arial" panose="020B0604020202020204" pitchFamily="34" charset="0"/>
        <a:ea typeface="+mn-ea"/>
        <a:cs typeface="+mn-cs"/>
      </a:defRPr>
    </a:lvl3pPr>
    <a:lvl4pPr marL="1371600" algn="l" rtl="0" fontAlgn="base">
      <a:lnSpc>
        <a:spcPct val="90000"/>
      </a:lnSpc>
      <a:spcBef>
        <a:spcPct val="0"/>
      </a:spcBef>
      <a:spcAft>
        <a:spcPct val="0"/>
      </a:spcAft>
      <a:defRPr sz="2200" kern="1200">
        <a:solidFill>
          <a:schemeClr val="hlink"/>
        </a:solidFill>
        <a:latin typeface="Arial" panose="020B0604020202020204" pitchFamily="34" charset="0"/>
        <a:ea typeface="+mn-ea"/>
        <a:cs typeface="+mn-cs"/>
      </a:defRPr>
    </a:lvl4pPr>
    <a:lvl5pPr marL="1828800" algn="l" rtl="0" fontAlgn="base">
      <a:lnSpc>
        <a:spcPct val="90000"/>
      </a:lnSpc>
      <a:spcBef>
        <a:spcPct val="0"/>
      </a:spcBef>
      <a:spcAft>
        <a:spcPct val="0"/>
      </a:spcAft>
      <a:defRPr sz="2200" kern="1200">
        <a:solidFill>
          <a:schemeClr val="hlink"/>
        </a:solidFill>
        <a:latin typeface="Arial" panose="020B0604020202020204" pitchFamily="34" charset="0"/>
        <a:ea typeface="+mn-ea"/>
        <a:cs typeface="+mn-cs"/>
      </a:defRPr>
    </a:lvl5pPr>
    <a:lvl6pPr marL="2286000" algn="l" defTabSz="914400" rtl="0" eaLnBrk="1" latinLnBrk="0" hangingPunct="1">
      <a:defRPr sz="2200" kern="1200">
        <a:solidFill>
          <a:schemeClr val="hlink"/>
        </a:solidFill>
        <a:latin typeface="Arial" panose="020B0604020202020204" pitchFamily="34" charset="0"/>
        <a:ea typeface="+mn-ea"/>
        <a:cs typeface="+mn-cs"/>
      </a:defRPr>
    </a:lvl6pPr>
    <a:lvl7pPr marL="2743200" algn="l" defTabSz="914400" rtl="0" eaLnBrk="1" latinLnBrk="0" hangingPunct="1">
      <a:defRPr sz="2200" kern="1200">
        <a:solidFill>
          <a:schemeClr val="hlink"/>
        </a:solidFill>
        <a:latin typeface="Arial" panose="020B0604020202020204" pitchFamily="34" charset="0"/>
        <a:ea typeface="+mn-ea"/>
        <a:cs typeface="+mn-cs"/>
      </a:defRPr>
    </a:lvl7pPr>
    <a:lvl8pPr marL="3200400" algn="l" defTabSz="914400" rtl="0" eaLnBrk="1" latinLnBrk="0" hangingPunct="1">
      <a:defRPr sz="2200" kern="1200">
        <a:solidFill>
          <a:schemeClr val="hlink"/>
        </a:solidFill>
        <a:latin typeface="Arial" panose="020B0604020202020204" pitchFamily="34" charset="0"/>
        <a:ea typeface="+mn-ea"/>
        <a:cs typeface="+mn-cs"/>
      </a:defRPr>
    </a:lvl8pPr>
    <a:lvl9pPr marL="3657600" algn="l" defTabSz="914400" rtl="0" eaLnBrk="1" latinLnBrk="0" hangingPunct="1">
      <a:defRPr sz="2200" kern="1200">
        <a:solidFill>
          <a:schemeClr val="hlink"/>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432">
          <p15:clr>
            <a:srgbClr val="A4A3A4"/>
          </p15:clr>
        </p15:guide>
        <p15:guide id="2" pos="144">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624" autoAdjust="0"/>
    <p:restoredTop sz="88448" autoAdjust="0"/>
  </p:normalViewPr>
  <p:slideViewPr>
    <p:cSldViewPr>
      <p:cViewPr varScale="1">
        <p:scale>
          <a:sx n="83" d="100"/>
          <a:sy n="83" d="100"/>
        </p:scale>
        <p:origin x="1200" y="192"/>
      </p:cViewPr>
      <p:guideLst>
        <p:guide orient="horz" pos="432"/>
        <p:guide pos="144"/>
      </p:guideLst>
    </p:cSldViewPr>
  </p:slideViewPr>
  <p:outlineViewPr>
    <p:cViewPr>
      <p:scale>
        <a:sx n="33" d="100"/>
        <a:sy n="33" d="100"/>
      </p:scale>
      <p:origin x="0" y="-328"/>
    </p:cViewPr>
  </p:outlineViewPr>
  <p:notesTextViewPr>
    <p:cViewPr>
      <p:scale>
        <a:sx n="150" d="100"/>
        <a:sy n="150" d="100"/>
      </p:scale>
      <p:origin x="0" y="0"/>
    </p:cViewPr>
  </p:notesTextViewPr>
  <p:sorterViewPr>
    <p:cViewPr>
      <p:scale>
        <a:sx n="66" d="100"/>
        <a:sy n="66" d="100"/>
      </p:scale>
      <p:origin x="0" y="0"/>
    </p:cViewPr>
  </p:sorterViewPr>
  <p:notesViewPr>
    <p:cSldViewPr>
      <p:cViewPr>
        <p:scale>
          <a:sx n="100" d="100"/>
          <a:sy n="100" d="100"/>
        </p:scale>
        <p:origin x="1608" y="-181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1" name="Rectangle 4">
            <a:extLst>
              <a:ext uri="{FF2B5EF4-FFF2-40B4-BE49-F238E27FC236}">
                <a16:creationId xmlns:a16="http://schemas.microsoft.com/office/drawing/2014/main" id="{3D22DB30-27A6-6C4D-8CDC-39F0455CE9B6}"/>
              </a:ext>
            </a:extLst>
          </p:cNvPr>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a:extLst>
              <a:ext uri="{FF2B5EF4-FFF2-40B4-BE49-F238E27FC236}">
                <a16:creationId xmlns:a16="http://schemas.microsoft.com/office/drawing/2014/main" id="{6C6C3794-363B-7F4F-88CF-3875BFC3866B}"/>
              </a:ext>
            </a:extLst>
          </p:cNvPr>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47" tIns="48324" rIns="96647" bIns="4832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200" name="Rectangle 8">
            <a:extLst>
              <a:ext uri="{FF2B5EF4-FFF2-40B4-BE49-F238E27FC236}">
                <a16:creationId xmlns:a16="http://schemas.microsoft.com/office/drawing/2014/main" id="{3775F655-A5EA-7545-9B78-6A3BE92150F8}"/>
              </a:ext>
            </a:extLst>
          </p:cNvPr>
          <p:cNvSpPr>
            <a:spLocks noGrp="1" noChangeArrowheads="1"/>
          </p:cNvSpPr>
          <p:nvPr>
            <p:ph type="ftr" sz="quarter" idx="4"/>
          </p:nvPr>
        </p:nvSpPr>
        <p:spPr bwMode="auto">
          <a:xfrm>
            <a:off x="0" y="9405938"/>
            <a:ext cx="7315200" cy="242887"/>
          </a:xfrm>
          <a:prstGeom prst="rect">
            <a:avLst/>
          </a:prstGeom>
          <a:noFill/>
          <a:ln w="9525">
            <a:noFill/>
            <a:miter lim="800000"/>
            <a:headEnd/>
            <a:tailEnd/>
          </a:ln>
          <a:effectLst/>
        </p:spPr>
        <p:txBody>
          <a:bodyPr vert="horz" wrap="square" lIns="99251" tIns="49624" rIns="99251" bIns="49624" numCol="1" anchor="b" anchorCtr="0" compatLnSpc="1">
            <a:prstTxWarp prst="textNoShape">
              <a:avLst/>
            </a:prstTxWarp>
          </a:bodyPr>
          <a:lstStyle>
            <a:lvl1pPr algn="ctr" defTabSz="990600">
              <a:lnSpc>
                <a:spcPct val="100000"/>
              </a:lnSpc>
              <a:defRPr sz="800">
                <a:solidFill>
                  <a:schemeClr val="tx1"/>
                </a:solidFill>
                <a:latin typeface="Arial" charset="0"/>
                <a:cs typeface="Arial" charset="0"/>
              </a:defRPr>
            </a:lvl1pPr>
          </a:lstStyle>
          <a:p>
            <a:pPr>
              <a:defRPr/>
            </a:pPr>
            <a:r>
              <a:rPr lang="en-US" dirty="0"/>
              <a:t>© Copyright IBM Corp. 2012    Course materials may not be reproduced in whole or in part without the prior written permission of IBM.</a:t>
            </a:r>
          </a:p>
        </p:txBody>
      </p:sp>
      <p:sp>
        <p:nvSpPr>
          <p:cNvPr id="8201" name="Rectangle 9">
            <a:extLst>
              <a:ext uri="{FF2B5EF4-FFF2-40B4-BE49-F238E27FC236}">
                <a16:creationId xmlns:a16="http://schemas.microsoft.com/office/drawing/2014/main" id="{7875952E-05E6-8F42-A2D0-E8E8D8269AAB}"/>
              </a:ext>
            </a:extLst>
          </p:cNvPr>
          <p:cNvSpPr>
            <a:spLocks noChangeArrowheads="1"/>
          </p:cNvSpPr>
          <p:nvPr/>
        </p:nvSpPr>
        <p:spPr bwMode="auto">
          <a:xfrm>
            <a:off x="1978025" y="9115425"/>
            <a:ext cx="3295650" cy="282575"/>
          </a:xfrm>
          <a:prstGeom prst="rect">
            <a:avLst/>
          </a:prstGeom>
          <a:noFill/>
          <a:ln w="9525">
            <a:noFill/>
            <a:miter lim="800000"/>
            <a:headEnd/>
            <a:tailEnd/>
          </a:ln>
          <a:effec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000">
                <a:solidFill>
                  <a:schemeClr val="tx1"/>
                </a:solidFill>
                <a:cs typeface="Arial" panose="020B0604020202020204" pitchFamily="34" charset="0"/>
              </a:rPr>
              <a:t>1-</a:t>
            </a:r>
            <a:fld id="{E1A82D21-817B-204E-9D07-B9EC67B3CD97}" type="slidenum">
              <a:rPr lang="en-US" altLang="en-US" sz="1000">
                <a:solidFill>
                  <a:schemeClr val="tx1"/>
                </a:solidFill>
                <a:cs typeface="Arial" panose="020B0604020202020204" pitchFamily="34" charset="0"/>
              </a:rPr>
              <a:pPr algn="ctr" eaLnBrk="1" hangingPunct="1">
                <a:lnSpc>
                  <a:spcPct val="100000"/>
                </a:lnSpc>
              </a:pPr>
              <a:t>‹#›</a:t>
            </a:fld>
            <a:endParaRPr lang="en-US" altLang="en-US" sz="1000">
              <a:solidFill>
                <a:schemeClr val="tx1"/>
              </a:solidFill>
              <a:cs typeface="Arial" panose="020B0604020202020204" pitchFamily="34" charset="0"/>
            </a:endParaRPr>
          </a:p>
        </p:txBody>
      </p:sp>
      <p:sp>
        <p:nvSpPr>
          <p:cNvPr id="9223" name="Rectangle 7">
            <a:extLst>
              <a:ext uri="{FF2B5EF4-FFF2-40B4-BE49-F238E27FC236}">
                <a16:creationId xmlns:a16="http://schemas.microsoft.com/office/drawing/2014/main" id="{EC267B9A-DFF7-F742-8FDD-4AC56B40E1AA}"/>
              </a:ext>
            </a:extLst>
          </p:cNvPr>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vl1pPr>
          </a:lstStyle>
          <a:p>
            <a:fld id="{FA66D743-2330-0448-8AB4-30A464C03902}" type="slidenum">
              <a:rPr lang="en-US" altLang="en-US"/>
              <a:pPr/>
              <a:t>‹#›</a:t>
            </a:fld>
            <a:endParaRPr lang="en-US" altLang="en-US"/>
          </a:p>
        </p:txBody>
      </p:sp>
    </p:spTree>
  </p:cSld>
  <p:clrMap bg1="lt1" tx1="dk1" bg2="lt2" tx2="dk2" accent1="accent1" accent2="accent2" accent3="accent3" accent4="accent4" accent5="accent5" accent6="accent6" hlink="hlink" folHlink="folHlink"/>
  <p:hf dt="0"/>
  <p:notesStyle>
    <a:lvl1pPr algn="l" rtl="0" eaLnBrk="0" fontAlgn="base" hangingPunct="0">
      <a:lnSpc>
        <a:spcPct val="110000"/>
      </a:lnSpc>
      <a:spcBef>
        <a:spcPct val="30000"/>
      </a:spcBef>
      <a:spcAft>
        <a:spcPct val="0"/>
      </a:spcAft>
      <a:defRPr sz="1200" kern="1200">
        <a:solidFill>
          <a:schemeClr val="tx1"/>
        </a:solidFill>
        <a:latin typeface="Arial" charset="0"/>
        <a:ea typeface="+mn-ea"/>
        <a:cs typeface="Arial" charset="0"/>
      </a:defRPr>
    </a:lvl1pPr>
    <a:lvl2pPr marL="341313" indent="-228600" algn="l" rtl="0" eaLnBrk="0" fontAlgn="base" hangingPunct="0">
      <a:lnSpc>
        <a:spcPct val="110000"/>
      </a:lnSpc>
      <a:spcBef>
        <a:spcPct val="30000"/>
      </a:spcBef>
      <a:spcAft>
        <a:spcPct val="0"/>
      </a:spcAft>
      <a:buFont typeface="Wingdings" pitchFamily="2" charset="2"/>
      <a:buChar char="§"/>
      <a:defRPr sz="1200" kern="1200">
        <a:solidFill>
          <a:schemeClr val="tx1"/>
        </a:solidFill>
        <a:latin typeface="Arial" charset="0"/>
        <a:ea typeface="+mn-ea"/>
        <a:cs typeface="Arial" charset="0"/>
      </a:defRPr>
    </a:lvl2pPr>
    <a:lvl3pPr marL="569913" indent="-227013" algn="l" rtl="0" eaLnBrk="0" fontAlgn="base" hangingPunct="0">
      <a:lnSpc>
        <a:spcPct val="110000"/>
      </a:lnSpc>
      <a:spcBef>
        <a:spcPct val="30000"/>
      </a:spcBef>
      <a:spcAft>
        <a:spcPct val="0"/>
      </a:spcAft>
      <a:buChar char="•"/>
      <a:defRPr sz="1200" kern="1200">
        <a:solidFill>
          <a:schemeClr val="tx1"/>
        </a:solidFill>
        <a:latin typeface="Arial" charset="0"/>
        <a:ea typeface="+mn-ea"/>
        <a:cs typeface="Arial" charset="0"/>
      </a:defRPr>
    </a:lvl3pPr>
    <a:lvl4pPr marL="798513" indent="-227013" algn="l" rtl="0" eaLnBrk="0" fontAlgn="base" hangingPunct="0">
      <a:lnSpc>
        <a:spcPct val="110000"/>
      </a:lnSpc>
      <a:spcBef>
        <a:spcPct val="30000"/>
      </a:spcBef>
      <a:spcAft>
        <a:spcPct val="0"/>
      </a:spcAft>
      <a:buChar char="o"/>
      <a:defRPr sz="1200" kern="1200">
        <a:solidFill>
          <a:schemeClr val="tx1"/>
        </a:solidFill>
        <a:latin typeface="Arial" charset="0"/>
        <a:ea typeface="+mn-ea"/>
        <a:cs typeface="Arial" charset="0"/>
      </a:defRPr>
    </a:lvl4pPr>
    <a:lvl5pPr marL="1027113" indent="-227013" algn="l" rtl="0" eaLnBrk="0" fontAlgn="base" hangingPunct="0">
      <a:lnSpc>
        <a:spcPct val="110000"/>
      </a:lnSpc>
      <a:spcBef>
        <a:spcPct val="30000"/>
      </a:spcBef>
      <a:spcAft>
        <a:spcPct val="0"/>
      </a:spcAft>
      <a:buFont typeface="Wingdings" pitchFamily="2" charset="2"/>
      <a:buChar char="Ø"/>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8">
            <a:extLst>
              <a:ext uri="{FF2B5EF4-FFF2-40B4-BE49-F238E27FC236}">
                <a16:creationId xmlns:a16="http://schemas.microsoft.com/office/drawing/2014/main" id="{061F171B-EBA9-6E43-970C-85A6A64B8426}"/>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800">
                <a:solidFill>
                  <a:schemeClr val="tx1"/>
                </a:solidFill>
                <a:cs typeface="Arial" panose="020B0604020202020204" pitchFamily="34" charset="0"/>
              </a:rPr>
              <a:t>© Copyright IBM Corp. 2012    Course materials may not be reproduced in whole or in part without the prior written permission of IBM.</a:t>
            </a:r>
          </a:p>
        </p:txBody>
      </p:sp>
      <p:sp>
        <p:nvSpPr>
          <p:cNvPr id="28676" name="Rectangle 2">
            <a:extLst>
              <a:ext uri="{FF2B5EF4-FFF2-40B4-BE49-F238E27FC236}">
                <a16:creationId xmlns:a16="http://schemas.microsoft.com/office/drawing/2014/main" id="{0DF8D9AF-B512-C14A-A204-904BBE16A1ED}"/>
              </a:ext>
            </a:extLst>
          </p:cNvPr>
          <p:cNvSpPr>
            <a:spLocks noGrp="1" noRot="1" noChangeAspect="1" noChangeArrowheads="1" noTextEdit="1"/>
          </p:cNvSpPr>
          <p:nvPr>
            <p:ph type="sldImg"/>
          </p:nvPr>
        </p:nvSpPr>
        <p:spPr>
          <a:ln/>
        </p:spPr>
      </p:sp>
      <p:sp>
        <p:nvSpPr>
          <p:cNvPr id="28677" name="Rectangle 3">
            <a:extLst>
              <a:ext uri="{FF2B5EF4-FFF2-40B4-BE49-F238E27FC236}">
                <a16:creationId xmlns:a16="http://schemas.microsoft.com/office/drawing/2014/main" id="{EDE4272C-9B8C-974B-8DE3-D7EF784872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50000"/>
              </a:spcBef>
              <a:buClr>
                <a:schemeClr val="accent2"/>
              </a:buClr>
              <a:buFont typeface="Wingdings" pitchFamily="2" charset="2"/>
              <a:buNone/>
            </a:pPr>
            <a:r>
              <a:rPr lang="en-AU" altLang="en-US" dirty="0">
                <a:latin typeface="Arial" panose="020B0604020202020204" pitchFamily="34" charset="0"/>
                <a:cs typeface="Arial" panose="020B0604020202020204" pitchFamily="34" charset="0"/>
              </a:rPr>
              <a:t>Welcome to the training course on  (or GenevaERS). This is module 2, “Performance Engine Overview.”</a:t>
            </a:r>
          </a:p>
          <a:p>
            <a:pPr eaLnBrk="1" hangingPunct="1">
              <a:spcBef>
                <a:spcPct val="50000"/>
              </a:spcBef>
              <a:buClr>
                <a:schemeClr val="accent2"/>
              </a:buClr>
              <a:buFont typeface="Wingdings" pitchFamily="2" charset="2"/>
              <a:buNone/>
            </a:pPr>
            <a:endParaRPr lang="en-AU" altLang="en-US" dirty="0">
              <a:latin typeface="Arial" panose="020B0604020202020204" pitchFamily="34" charset="0"/>
              <a:cs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206BF9D4-B5D0-E64E-91C2-D6F7B4CAFE8A}"/>
              </a:ext>
            </a:extLst>
          </p:cNvPr>
          <p:cNvSpPr>
            <a:spLocks noGrp="1" noRot="1" noChangeAspect="1" noChangeArrowheads="1" noTextEdit="1"/>
          </p:cNvSpPr>
          <p:nvPr>
            <p:ph type="sldImg"/>
          </p:nvPr>
        </p:nvSpPr>
        <p:spPr>
          <a:ln/>
        </p:spPr>
      </p:sp>
      <p:sp>
        <p:nvSpPr>
          <p:cNvPr id="37891" name="Rectangle 3">
            <a:extLst>
              <a:ext uri="{FF2B5EF4-FFF2-40B4-BE49-F238E27FC236}">
                <a16:creationId xmlns:a16="http://schemas.microsoft.com/office/drawing/2014/main" id="{5ABDB48C-F538-B045-9EE4-80CC8CC471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The primary GenevaERS program in the Compile phase is GVBMR84. MR84 reads the XML file created by the previous step and converts it to a form that can be executed by the Extract phase later. This new file is called the View Definition Parameters (or VDP) file. Because multiple versions of the VDP file are used in the GenevaERS job stream, this one is referred to as the MR84 VDP to indicate the program that wrote it. MR84 also produces a control report known as the MR84 Report.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0923092D-442B-D141-8EFD-2D345EFB89DE}"/>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205DBE46-FB57-5A4C-8EAE-E094203A1DE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The MR84 Report indicates successful completion or displays XML syntax errors and view compile errors that have to be corrected before proceeding. If there are no errors, the process continues.  </a:t>
            </a:r>
          </a:p>
          <a:p>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The MR84 Report also shows how columns in the view are translated into a specialized GenevaERS construct known as a logic table. </a:t>
            </a:r>
          </a:p>
          <a:p>
            <a:endParaRPr lang="en-US" altLang="en-US" dirty="0">
              <a:latin typeface="Arial" panose="020B0604020202020204" pitchFamily="34" charset="0"/>
              <a:cs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FF326AE4-4EB7-2F48-9062-5DFCFAC3D07C}"/>
              </a:ext>
            </a:extLst>
          </p:cNvPr>
          <p:cNvSpPr>
            <a:spLocks noGrp="1" noRot="1" noChangeAspect="1" noChangeArrowheads="1" noTextEdit="1"/>
          </p:cNvSpPr>
          <p:nvPr>
            <p:ph type="sldImg"/>
          </p:nvPr>
        </p:nvSpPr>
        <p:spPr>
          <a:ln/>
        </p:spPr>
      </p:sp>
      <p:sp>
        <p:nvSpPr>
          <p:cNvPr id="39939" name="Rectangle 3">
            <a:extLst>
              <a:ext uri="{FF2B5EF4-FFF2-40B4-BE49-F238E27FC236}">
                <a16:creationId xmlns:a16="http://schemas.microsoft.com/office/drawing/2014/main" id="{C5576860-1B4F-7C40-97D2-8C803579798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The primary GenevaERS program in the Logic phase is GVBMR90. MR90 reads the MR84 VDP file created by the previous step and creates a new VDP and logic tables that are used by the next steps, the Reference and Extract phases</a:t>
            </a:r>
            <a:r>
              <a:rPr lang="en-US" altLang="en-US" b="1" dirty="0">
                <a:latin typeface="Arial" panose="020B0604020202020204" pitchFamily="34" charset="0"/>
                <a:cs typeface="Arial" panose="020B0604020202020204" pitchFamily="34" charset="0"/>
              </a:rPr>
              <a:t>. </a:t>
            </a:r>
            <a:r>
              <a:rPr lang="en-US" altLang="en-US" dirty="0">
                <a:latin typeface="Arial" panose="020B0604020202020204" pitchFamily="34" charset="0"/>
                <a:cs typeface="Arial" panose="020B0604020202020204" pitchFamily="34" charset="0"/>
              </a:rPr>
              <a:t>The new VDP is called the MR90 VDP to distinguish it from the input VDP file. The logic tables are known as the MR90 JLT (for “Join Logic Table”) and the MR90 XLT (for “the Extract Logic Table”). </a:t>
            </a:r>
          </a:p>
          <a:p>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The next programs in the Logic phase, which are not shown here, read these files and produce converted versions known as the MR77 VDP, the MR76 JLT, and the MR76 XLT.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74CCC321-02EC-C741-88F4-B7146C44FD08}"/>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AA22795A-84EB-994B-AC5E-964344D044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The MR90 Report displays summary statistics for the Logic Table Creation process. In this case, the Extract Logic Table contains nine records. This view included no joins, so no records were written to the Join Logic Table. The report also displays, in detail format, the contents of the Extract Logic Table and the Join Logic Table if applicable.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0F8987E0-7A76-5841-9E6E-EEBF87300045}"/>
              </a:ext>
            </a:extLst>
          </p:cNvPr>
          <p:cNvSpPr>
            <a:spLocks noGrp="1" noRot="1" noChangeAspect="1" noChangeArrowheads="1" noTextEdit="1"/>
          </p:cNvSpPr>
          <p:nvPr>
            <p:ph type="sldImg"/>
          </p:nvPr>
        </p:nvSpPr>
        <p:spPr>
          <a:ln/>
        </p:spPr>
      </p:sp>
      <p:sp>
        <p:nvSpPr>
          <p:cNvPr id="41987" name="Rectangle 3">
            <a:extLst>
              <a:ext uri="{FF2B5EF4-FFF2-40B4-BE49-F238E27FC236}">
                <a16:creationId xmlns:a16="http://schemas.microsoft.com/office/drawing/2014/main" id="{013FAB29-B7A5-FD4C-B072-021017F3DF3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The primary GenevaERS program in the Reference phase is GVBMR95. MR95 reads the MR77 VDP file and the MR76 JLT file created by earlier steps and one or more Reference Data files. It then produces a Reference Extract Header (or REH) that describes the format of the reference data being processed. It also creates one Reference Extract Detail (or RED) file for each Reference Data file read. These files contain only the data required to perform joins in the Extract phase. Finally, MR95 produces a control report known as the MR95 Report, which indicates successful completion or displays errors that may have to be corrected before proceeding.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1AAE2A15-DF86-D248-9391-4E7AA742E757}"/>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id="{4B39CBF9-6537-0E41-99F5-B9D07381FA9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If this job stream does not access any Reference Data files, the MR95 Report displays a warning message saying that there is an “empty or abbreviated logic table.” If you do not intend to access any Reference Data files, this is considered a normal condition and you may proceed to the next step. </a:t>
            </a:r>
          </a:p>
          <a:p>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To be processed correctly, reference data must be sorted in key sequence and have no records with duplicate keys.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B785E599-7C4A-624D-8A0D-C17975E4CC92}"/>
              </a:ext>
            </a:extLst>
          </p:cNvPr>
          <p:cNvSpPr>
            <a:spLocks noGrp="1" noRot="1" noChangeAspect="1" noChangeArrowheads="1" noTextEdit="1"/>
          </p:cNvSpPr>
          <p:nvPr>
            <p:ph type="sldImg"/>
          </p:nvPr>
        </p:nvSpPr>
        <p:spPr>
          <a:ln/>
        </p:spPr>
      </p:sp>
      <p:sp>
        <p:nvSpPr>
          <p:cNvPr id="44035" name="Rectangle 3">
            <a:extLst>
              <a:ext uri="{FF2B5EF4-FFF2-40B4-BE49-F238E27FC236}">
                <a16:creationId xmlns:a16="http://schemas.microsoft.com/office/drawing/2014/main" id="{B68DDA4C-A1EE-EA42-8B22-F0BBD95D2D8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The primary GenevaERS program in the Extract phase is GVBMR95, which is the same program that is run in the Reference phase. In reviewing the job stream output, you should take care not to confuse the outputs of the two executions of MR95. </a:t>
            </a:r>
          </a:p>
          <a:p>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MR95 reads the MR77 VDP file, the MR76 XLT file, and the REH, and RED files created by earlier steps, along with source data for the process (Source data is sometimes referred to as business event data or just event data). </a:t>
            </a:r>
          </a:p>
          <a:p>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MR95 executes various transformations and, depending on specifications in the selected views, produces one or more View Output files. It may also produce one or more Extract Work files, which are temporary files processed by the Format phase. Finally, it produces an MR95 Report, which presents summary statistics for the process.  </a:t>
            </a:r>
          </a:p>
          <a:p>
            <a:endParaRPr lang="en-US" altLang="en-US" dirty="0">
              <a:latin typeface="Arial" panose="020B0604020202020204" pitchFamily="34" charset="0"/>
              <a:cs typeface="Arial" panose="020B0604020202020204" pitchFamily="34" charset="0"/>
            </a:endParaRPr>
          </a:p>
          <a:p>
            <a:endParaRPr lang="en-US" altLang="en-US" dirty="0">
              <a:latin typeface="Arial" panose="020B0604020202020204" pitchFamily="34" charset="0"/>
              <a:cs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09AB6DA9-B740-D74C-8525-BF7A4AC10C07}"/>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33D68150-9068-7945-BA36-1C3BB92581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Before running the Extract phase job, you must make sure that DD statements for any required input files are included, containing the data to be scanned and extracted according to the view requirements. The DD names (such as CUSTOMER or ORDER001) must match those in the Workbench physical files referenced by the views being run.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3AEE46D5-8BA8-3049-A43D-8A77F3293341}"/>
              </a:ext>
            </a:extLst>
          </p:cNvPr>
          <p:cNvSpPr>
            <a:spLocks noGrp="1" noRot="1" noChangeAspect="1" noChangeArrowheads="1" noTextEdit="1"/>
          </p:cNvSpPr>
          <p:nvPr>
            <p:ph type="sldImg"/>
          </p:nvPr>
        </p:nvSpPr>
        <p:spPr>
          <a:ln/>
        </p:spPr>
      </p:sp>
      <p:sp>
        <p:nvSpPr>
          <p:cNvPr id="46083" name="Rectangle 3">
            <a:extLst>
              <a:ext uri="{FF2B5EF4-FFF2-40B4-BE49-F238E27FC236}">
                <a16:creationId xmlns:a16="http://schemas.microsoft.com/office/drawing/2014/main" id="{D969C3D2-FF68-104E-BF3A-2B5BBCB03D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Similarly, you also must ensure that DD statements for any required output files are included. These DD names are determined by view parameters in the Workbench.</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E8329467-125F-DF48-8139-2C78F9126A8F}"/>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B668E812-AF5F-964D-85AF-35682B44F7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The Extract phase MR95 Report displays statistics that are useful for audit trails and performance tuning. In this example, we can see that 12 records were read from the ORDER001 file, 12 records were processed by view 90, and 12 records were written to the OUTPUT01 file.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8">
            <a:extLst>
              <a:ext uri="{FF2B5EF4-FFF2-40B4-BE49-F238E27FC236}">
                <a16:creationId xmlns:a16="http://schemas.microsoft.com/office/drawing/2014/main" id="{5D99B09D-AB8C-284C-85B2-7EDF5613F731}"/>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800" dirty="0">
                <a:solidFill>
                  <a:schemeClr val="tx1"/>
                </a:solidFill>
                <a:cs typeface="Arial" panose="020B0604020202020204" pitchFamily="34" charset="0"/>
              </a:rPr>
              <a:t>© Copyright IBM Corp. 2012    Course materials may not be reproduced in whole or in part without the prior written permission of IBM.</a:t>
            </a:r>
          </a:p>
        </p:txBody>
      </p:sp>
      <p:sp>
        <p:nvSpPr>
          <p:cNvPr id="29700" name="Rectangle 2">
            <a:extLst>
              <a:ext uri="{FF2B5EF4-FFF2-40B4-BE49-F238E27FC236}">
                <a16:creationId xmlns:a16="http://schemas.microsoft.com/office/drawing/2014/main" id="{B5AD9A90-6764-9F4C-B814-3A3205C6F26F}"/>
              </a:ext>
            </a:extLst>
          </p:cNvPr>
          <p:cNvSpPr>
            <a:spLocks noGrp="1" noRot="1" noChangeAspect="1" noChangeArrowheads="1" noTextEdit="1"/>
          </p:cNvSpPr>
          <p:nvPr>
            <p:ph type="sldImg"/>
          </p:nvPr>
        </p:nvSpPr>
        <p:spPr>
          <a:ln/>
        </p:spPr>
      </p:sp>
      <p:sp>
        <p:nvSpPr>
          <p:cNvPr id="29701" name="Rectangle 3">
            <a:extLst>
              <a:ext uri="{FF2B5EF4-FFF2-40B4-BE49-F238E27FC236}">
                <a16:creationId xmlns:a16="http://schemas.microsoft.com/office/drawing/2014/main" id="{D87FC10A-4D0F-1049-A336-9F0BCD0EBF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This module provides you with an introduction to the GenevaERS Performance Engine and how to use it. By the end of this training, you should be able to: </a:t>
            </a:r>
          </a:p>
          <a:p>
            <a:pPr>
              <a:buFont typeface="Wingdings" pitchFamily="2" charset="2"/>
              <a:buChar char="§"/>
            </a:pPr>
            <a:r>
              <a:rPr lang="en-US" altLang="en-US" dirty="0">
                <a:latin typeface="Arial" panose="020B0604020202020204" pitchFamily="34" charset="0"/>
                <a:cs typeface="Arial" panose="020B0604020202020204" pitchFamily="34" charset="0"/>
              </a:rPr>
              <a:t>Identify the phases of the Performance Engine </a:t>
            </a:r>
          </a:p>
          <a:p>
            <a:pPr>
              <a:buFont typeface="Wingdings" pitchFamily="2" charset="2"/>
              <a:buChar char="§"/>
            </a:pPr>
            <a:r>
              <a:rPr lang="en-US" altLang="en-US" dirty="0">
                <a:latin typeface="Arial" panose="020B0604020202020204" pitchFamily="34" charset="0"/>
                <a:cs typeface="Arial" panose="020B0604020202020204" pitchFamily="34" charset="0"/>
              </a:rPr>
              <a:t>Identify the main inputs and outputs for each phase</a:t>
            </a:r>
          </a:p>
          <a:p>
            <a:pPr>
              <a:buFont typeface="Wingdings" pitchFamily="2" charset="2"/>
              <a:buChar char="§"/>
            </a:pPr>
            <a:r>
              <a:rPr lang="en-US" altLang="en-US" dirty="0">
                <a:latin typeface="Arial" panose="020B0604020202020204" pitchFamily="34" charset="0"/>
                <a:cs typeface="Arial" panose="020B0604020202020204" pitchFamily="34" charset="0"/>
              </a:rPr>
              <a:t>Give a high-level overview of the reports from each phase, and </a:t>
            </a:r>
          </a:p>
          <a:p>
            <a:pPr>
              <a:buFont typeface="Wingdings" pitchFamily="2" charset="2"/>
              <a:buChar char="§"/>
            </a:pPr>
            <a:r>
              <a:rPr lang="en-US" altLang="en-US" dirty="0">
                <a:latin typeface="Arial" panose="020B0604020202020204" pitchFamily="34" charset="0"/>
                <a:cs typeface="Arial" panose="020B0604020202020204" pitchFamily="34" charset="0"/>
              </a:rPr>
              <a:t>Run a Performance Engine job stream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EF148F7C-9B24-2641-804E-79EDF4233C36}"/>
              </a:ext>
            </a:extLst>
          </p:cNvPr>
          <p:cNvSpPr>
            <a:spLocks noGrp="1" noRot="1" noChangeAspect="1" noChangeArrowheads="1" noTextEdit="1"/>
          </p:cNvSpPr>
          <p:nvPr>
            <p:ph type="sldImg"/>
          </p:nvPr>
        </p:nvSpPr>
        <p:spPr>
          <a:ln/>
        </p:spPr>
      </p:sp>
      <p:sp>
        <p:nvSpPr>
          <p:cNvPr id="48131" name="Rectangle 3">
            <a:extLst>
              <a:ext uri="{FF2B5EF4-FFF2-40B4-BE49-F238E27FC236}">
                <a16:creationId xmlns:a16="http://schemas.microsoft.com/office/drawing/2014/main" id="{B5911EC7-2D3A-504D-B359-80C5525F8B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A secondary program in the Extract phase is GVBUT90, which produces the UT90 Report. This report displays information from the Extract Logic Table (XLT), which shows each step that is executed in a data transformation. This is useful information for debugging views. A more detailed discussion of the logic table is presented in the training module entitled “Basic Debugging.”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C6EAC6D6-E469-684F-8416-DB02551917C6}"/>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51FA14D3-7878-5E43-9A95-33303CE94E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The primary GenevaERS program in the Extract phase is GVBMR88. MR88 reads the MR77 VDP, REH, and RED files created by earlier steps, along with the temporary Extract Work files for the process. It then sorts, summarizes, and formats the data, producing one or more View Output files. Additional details will be provided in the training module entitled “Introduction to the Format Phase.” </a:t>
            </a:r>
          </a:p>
          <a:p>
            <a:endParaRPr lang="en-US" altLang="en-US" dirty="0">
              <a:latin typeface="Arial" panose="020B0604020202020204" pitchFamily="34" charset="0"/>
              <a:cs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8">
            <a:extLst>
              <a:ext uri="{FF2B5EF4-FFF2-40B4-BE49-F238E27FC236}">
                <a16:creationId xmlns:a16="http://schemas.microsoft.com/office/drawing/2014/main" id="{DBEF5A58-26F5-594B-B745-B62A35DBFCC0}"/>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a:solidFill>
                  <a:schemeClr val="tx1"/>
                </a:solidFill>
                <a:cs typeface="Arial" panose="020B0604020202020204" pitchFamily="34" charset="0"/>
              </a:rPr>
              <a:t>© Copyright IBM Corp. 2012    Course materials may not be reproduced in whole or in part without the prior written permission of IBM.</a:t>
            </a:r>
          </a:p>
        </p:txBody>
      </p:sp>
      <p:sp>
        <p:nvSpPr>
          <p:cNvPr id="50180" name="Rectangle 2">
            <a:extLst>
              <a:ext uri="{FF2B5EF4-FFF2-40B4-BE49-F238E27FC236}">
                <a16:creationId xmlns:a16="http://schemas.microsoft.com/office/drawing/2014/main" id="{36DC5EDE-F121-6C4B-B82F-53175404F47E}"/>
              </a:ext>
            </a:extLst>
          </p:cNvPr>
          <p:cNvSpPr>
            <a:spLocks noGrp="1" noRot="1" noChangeAspect="1" noChangeArrowheads="1" noTextEdit="1"/>
          </p:cNvSpPr>
          <p:nvPr>
            <p:ph type="sldImg"/>
          </p:nvPr>
        </p:nvSpPr>
        <p:spPr>
          <a:ln/>
        </p:spPr>
      </p:sp>
      <p:sp>
        <p:nvSpPr>
          <p:cNvPr id="50181" name="Rectangle 3">
            <a:extLst>
              <a:ext uri="{FF2B5EF4-FFF2-40B4-BE49-F238E27FC236}">
                <a16:creationId xmlns:a16="http://schemas.microsoft.com/office/drawing/2014/main" id="{CB8B5D5D-E6B7-9D4A-A31B-C5BC0B8048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This module provided an overview of the GenevaERS Performance Engine. Now that you have completed this module, you should be able to:</a:t>
            </a:r>
          </a:p>
          <a:p>
            <a:pPr>
              <a:buFontTx/>
              <a:buChar char="•"/>
            </a:pPr>
            <a:r>
              <a:rPr lang="en-US" altLang="en-US" dirty="0">
                <a:latin typeface="Arial" panose="020B0604020202020204" pitchFamily="34" charset="0"/>
                <a:cs typeface="Arial" panose="020B0604020202020204" pitchFamily="34" charset="0"/>
              </a:rPr>
              <a:t>Identify the phases of the Performance Engine </a:t>
            </a:r>
          </a:p>
          <a:p>
            <a:pPr>
              <a:buFontTx/>
              <a:buChar char="•"/>
            </a:pPr>
            <a:r>
              <a:rPr lang="en-US" altLang="en-US" dirty="0">
                <a:latin typeface="Arial" panose="020B0604020202020204" pitchFamily="34" charset="0"/>
                <a:cs typeface="Arial" panose="020B0604020202020204" pitchFamily="34" charset="0"/>
              </a:rPr>
              <a:t>Identify the main inputs and outputs for each phase</a:t>
            </a:r>
          </a:p>
          <a:p>
            <a:pPr>
              <a:buFontTx/>
              <a:buChar char="•"/>
            </a:pPr>
            <a:r>
              <a:rPr lang="en-US" altLang="en-US" dirty="0">
                <a:latin typeface="Arial" panose="020B0604020202020204" pitchFamily="34" charset="0"/>
                <a:cs typeface="Arial" panose="020B0604020202020204" pitchFamily="34" charset="0"/>
              </a:rPr>
              <a:t>Give a high-level overview of the reports from each phase, and </a:t>
            </a:r>
          </a:p>
          <a:p>
            <a:pPr>
              <a:buFontTx/>
              <a:buChar char="•"/>
            </a:pPr>
            <a:r>
              <a:rPr lang="en-US" altLang="en-US" dirty="0">
                <a:latin typeface="Arial" panose="020B0604020202020204" pitchFamily="34" charset="0"/>
                <a:cs typeface="Arial" panose="020B0604020202020204" pitchFamily="34" charset="0"/>
              </a:rPr>
              <a:t>Run a Performance Engine job stream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8">
            <a:extLst>
              <a:ext uri="{FF2B5EF4-FFF2-40B4-BE49-F238E27FC236}">
                <a16:creationId xmlns:a16="http://schemas.microsoft.com/office/drawing/2014/main" id="{C33F3206-2944-0F4D-BCA4-3B482D7D08AB}"/>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a:solidFill>
                  <a:schemeClr val="tx1"/>
                </a:solidFill>
                <a:cs typeface="Arial" panose="020B0604020202020204" pitchFamily="34" charset="0"/>
              </a:rPr>
              <a:t>© Copyright IBM Corp. 2012    Course materials may not be reproduced in whole or in part without the prior written permission of IBM.</a:t>
            </a:r>
          </a:p>
        </p:txBody>
      </p:sp>
      <p:sp>
        <p:nvSpPr>
          <p:cNvPr id="51204" name="Rectangle 2">
            <a:extLst>
              <a:ext uri="{FF2B5EF4-FFF2-40B4-BE49-F238E27FC236}">
                <a16:creationId xmlns:a16="http://schemas.microsoft.com/office/drawing/2014/main" id="{D49FC081-FB0E-F147-A9D0-57C04B6E9F35}"/>
              </a:ext>
            </a:extLst>
          </p:cNvPr>
          <p:cNvSpPr>
            <a:spLocks noGrp="1" noRot="1" noChangeAspect="1" noChangeArrowheads="1" noTextEdit="1"/>
          </p:cNvSpPr>
          <p:nvPr>
            <p:ph type="sldImg"/>
          </p:nvPr>
        </p:nvSpPr>
        <p:spPr>
          <a:ln/>
        </p:spPr>
      </p:sp>
      <p:sp>
        <p:nvSpPr>
          <p:cNvPr id="51205" name="Rectangle 3">
            <a:extLst>
              <a:ext uri="{FF2B5EF4-FFF2-40B4-BE49-F238E27FC236}">
                <a16:creationId xmlns:a16="http://schemas.microsoft.com/office/drawing/2014/main" id="{E9DF2E40-130E-5E48-B665-A40EE9EF96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dirty="0">
                <a:latin typeface="Arial" panose="020B0604020202020204" pitchFamily="34" charset="0"/>
                <a:cs typeface="Arial" panose="020B0604020202020204" pitchFamily="34" charset="0"/>
              </a:rPr>
              <a:t>Additional information about GenevaERS is available at the web addresses shown here. </a:t>
            </a:r>
            <a:endParaRPr lang="en-US" altLang="en-US" dirty="0">
              <a:latin typeface="Arial" panose="020B0604020202020204" pitchFamily="34" charset="0"/>
              <a:cs typeface="Arial" panose="020B0604020202020204" pitchFamily="34" charset="0"/>
            </a:endParaRPr>
          </a:p>
          <a:p>
            <a:pPr eaLnBrk="1" hangingPunct="1"/>
            <a:endParaRPr lang="en-GB" altLang="en-US" dirty="0">
              <a:latin typeface="Arial" panose="020B0604020202020204" pitchFamily="34" charset="0"/>
              <a:cs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33CA3E7D-517B-D647-85FD-505E666EA3F3}"/>
              </a:ext>
            </a:extLst>
          </p:cNvPr>
          <p:cNvSpPr>
            <a:spLocks noGrp="1" noRot="1" noChangeAspect="1" noChangeArrowheads="1" noTextEdit="1"/>
          </p:cNvSpPr>
          <p:nvPr>
            <p:ph type="sldImg"/>
          </p:nvPr>
        </p:nvSpPr>
        <p:spPr>
          <a:ln/>
        </p:spPr>
      </p:sp>
      <p:sp>
        <p:nvSpPr>
          <p:cNvPr id="52227" name="Rectangle 3">
            <a:extLst>
              <a:ext uri="{FF2B5EF4-FFF2-40B4-BE49-F238E27FC236}">
                <a16:creationId xmlns:a16="http://schemas.microsoft.com/office/drawing/2014/main" id="{D6EE9839-F1C8-B049-B063-71D1FB85DA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This page does not have audio.</a:t>
            </a:r>
            <a:endParaRPr lang="en-AU" altLang="en-US">
              <a:latin typeface="Arial" panose="020B0604020202020204" pitchFamily="34" charset="0"/>
              <a:cs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A98251C7-F9FA-F64F-8767-F74204F0EC9B}"/>
              </a:ext>
            </a:extLst>
          </p:cNvPr>
          <p:cNvSpPr>
            <a:spLocks noGrp="1" noRot="1" noChangeAspect="1" noChangeArrowheads="1" noTextEdit="1"/>
          </p:cNvSpPr>
          <p:nvPr>
            <p:ph type="sldImg"/>
          </p:nvPr>
        </p:nvSpPr>
        <p:spPr>
          <a:ln/>
        </p:spPr>
      </p:sp>
      <p:sp>
        <p:nvSpPr>
          <p:cNvPr id="65539" name="Rectangle 3">
            <a:extLst>
              <a:ext uri="{FF2B5EF4-FFF2-40B4-BE49-F238E27FC236}">
                <a16:creationId xmlns:a16="http://schemas.microsoft.com/office/drawing/2014/main" id="{605B83D3-12B1-C540-9DAD-4A2163F106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This concludes the Module 2. Thank you for your participation.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52A4C75D-8D01-7047-BA3E-1CD52B2236AC}"/>
              </a:ext>
            </a:extLst>
          </p:cNvPr>
          <p:cNvSpPr>
            <a:spLocks noGrp="1" noRot="1" noChangeAspect="1" noChangeArrowheads="1" noTextEdit="1"/>
          </p:cNvSpPr>
          <p:nvPr>
            <p:ph type="sldImg"/>
          </p:nvPr>
        </p:nvSpPr>
        <p:spPr>
          <a:ln/>
        </p:spPr>
      </p:sp>
      <p:sp>
        <p:nvSpPr>
          <p:cNvPr id="30723" name="Rectangle 3">
            <a:extLst>
              <a:ext uri="{FF2B5EF4-FFF2-40B4-BE49-F238E27FC236}">
                <a16:creationId xmlns:a16="http://schemas.microsoft.com/office/drawing/2014/main" id="{B3A3E513-4DD4-AC45-9208-7E07D65CD2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As we noted in the “Introduction to GenevaERS Views” module of this training course, GenevaERS consists of two software components: a PC-based Workbench and a mainframe-based batch process known as the Performance Engine. Developers use the Workbench to build applications that are stored in a metadata repository in </a:t>
            </a:r>
            <a:r>
              <a:rPr lang="en-US" altLang="ja-JP" dirty="0">
                <a:latin typeface="Arial" panose="020B0604020202020204" pitchFamily="34" charset="0"/>
                <a:cs typeface="Arial" panose="020B0604020202020204" pitchFamily="34" charset="0"/>
              </a:rPr>
              <a:t>an IBM® DB2® database</a:t>
            </a:r>
            <a:r>
              <a:rPr lang="en-US" altLang="en-US" dirty="0">
                <a:latin typeface="Arial" panose="020B0604020202020204" pitchFamily="34" charset="0"/>
                <a:cs typeface="Arial" panose="020B0604020202020204" pitchFamily="34" charset="0"/>
              </a:rPr>
              <a:t>. These applications are then executed by the Performance Engine, which reads data from source files or databases, transforms it, and writes it to output files. In this sense, GenevaERS is an application development tool and is not fundamentally different from any other tool or language.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AA52C860-B662-3843-BCFF-6E1F05D4B070}"/>
              </a:ext>
            </a:extLst>
          </p:cNvPr>
          <p:cNvSpPr txBox="1">
            <a:spLocks noGrp="1"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r" eaLnBrk="1" hangingPunct="1">
              <a:lnSpc>
                <a:spcPct val="100000"/>
              </a:lnSpc>
            </a:pPr>
            <a:fld id="{C89213C4-38D7-2245-836E-DB78B666C734}" type="slidenum">
              <a:rPr lang="en-US" altLang="en-US" sz="1300">
                <a:solidFill>
                  <a:schemeClr val="tx1"/>
                </a:solidFill>
                <a:cs typeface="Arial" panose="020B0604020202020204" pitchFamily="34" charset="0"/>
              </a:rPr>
              <a:pPr algn="r" eaLnBrk="1" hangingPunct="1">
                <a:lnSpc>
                  <a:spcPct val="100000"/>
                </a:lnSpc>
              </a:pPr>
              <a:t>4</a:t>
            </a:fld>
            <a:endParaRPr lang="en-US" altLang="en-US" sz="1300">
              <a:solidFill>
                <a:schemeClr val="tx1"/>
              </a:solidFill>
              <a:cs typeface="Arial" panose="020B0604020202020204" pitchFamily="34" charset="0"/>
            </a:endParaRPr>
          </a:p>
        </p:txBody>
      </p:sp>
      <p:sp>
        <p:nvSpPr>
          <p:cNvPr id="31747" name="Rectangle 2">
            <a:extLst>
              <a:ext uri="{FF2B5EF4-FFF2-40B4-BE49-F238E27FC236}">
                <a16:creationId xmlns:a16="http://schemas.microsoft.com/office/drawing/2014/main" id="{4059DD96-E97E-6A4F-BB73-7475E28B88B2}"/>
              </a:ext>
            </a:extLst>
          </p:cNvPr>
          <p:cNvSpPr>
            <a:spLocks noGrp="1" noRot="1" noChangeAspect="1" noChangeArrowheads="1" noTextEdit="1"/>
          </p:cNvSpPr>
          <p:nvPr>
            <p:ph type="sldImg"/>
          </p:nvPr>
        </p:nvSpPr>
        <p:spPr>
          <a:ln/>
        </p:spPr>
      </p:sp>
      <p:sp>
        <p:nvSpPr>
          <p:cNvPr id="31748" name="Rectangle 3">
            <a:extLst>
              <a:ext uri="{FF2B5EF4-FFF2-40B4-BE49-F238E27FC236}">
                <a16:creationId xmlns:a16="http://schemas.microsoft.com/office/drawing/2014/main" id="{FC1C9F94-383E-4644-B130-88F8B460AF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spcAft>
                <a:spcPct val="50000"/>
              </a:spcAft>
            </a:pPr>
            <a:r>
              <a:rPr lang="en-US" altLang="en-US">
                <a:latin typeface="Arial" panose="020B0604020202020204" pitchFamily="34" charset="0"/>
                <a:cs typeface="Arial" panose="020B0604020202020204" pitchFamily="34" charset="0"/>
              </a:rPr>
              <a:t>The Performance Engine comprises six phases: </a:t>
            </a:r>
          </a:p>
          <a:p>
            <a:pPr marL="742950" lvl="1" indent="-285750" eaLnBrk="1" hangingPunct="1">
              <a:spcBef>
                <a:spcPct val="75000"/>
              </a:spcBef>
            </a:pPr>
            <a:r>
              <a:rPr lang="en-US" altLang="en-US">
                <a:latin typeface="Arial" panose="020B0604020202020204" pitchFamily="34" charset="0"/>
                <a:cs typeface="Arial" panose="020B0604020202020204" pitchFamily="34" charset="0"/>
              </a:rPr>
              <a:t>The SELECT phase, where the desired views are selected from the Metadata Repository</a:t>
            </a:r>
          </a:p>
          <a:p>
            <a:pPr marL="742950" lvl="1" indent="-285750" eaLnBrk="1" hangingPunct="1">
              <a:spcBef>
                <a:spcPct val="75000"/>
              </a:spcBef>
            </a:pPr>
            <a:r>
              <a:rPr lang="en-US" altLang="en-US">
                <a:latin typeface="Arial" panose="020B0604020202020204" pitchFamily="34" charset="0"/>
                <a:cs typeface="Arial" panose="020B0604020202020204" pitchFamily="34" charset="0"/>
              </a:rPr>
              <a:t>The COMPILE phase, where the selected views are converted to an executable form</a:t>
            </a:r>
          </a:p>
          <a:p>
            <a:pPr marL="742950" lvl="1" indent="-285750" eaLnBrk="1" hangingPunct="1">
              <a:spcBef>
                <a:spcPct val="75000"/>
              </a:spcBef>
            </a:pPr>
            <a:r>
              <a:rPr lang="en-US" altLang="en-US">
                <a:latin typeface="Arial" panose="020B0604020202020204" pitchFamily="34" charset="0"/>
                <a:cs typeface="Arial" panose="020B0604020202020204" pitchFamily="34" charset="0"/>
              </a:rPr>
              <a:t>The LOGIC phase, where logic from multiple views is consolidated and optimized for execution</a:t>
            </a:r>
          </a:p>
          <a:p>
            <a:pPr marL="742950" lvl="1" indent="-285750" eaLnBrk="1" hangingPunct="1">
              <a:spcBef>
                <a:spcPct val="75000"/>
              </a:spcBef>
            </a:pPr>
            <a:r>
              <a:rPr lang="en-US" altLang="en-US">
                <a:latin typeface="Arial" panose="020B0604020202020204" pitchFamily="34" charset="0"/>
                <a:cs typeface="Arial" panose="020B0604020202020204" pitchFamily="34" charset="0"/>
              </a:rPr>
              <a:t>The REFERENCE phase, where values are retrieved from lookup tables and optimized for execution</a:t>
            </a:r>
          </a:p>
          <a:p>
            <a:pPr marL="742950" lvl="1" indent="-285750" eaLnBrk="1" hangingPunct="1">
              <a:spcBef>
                <a:spcPct val="75000"/>
              </a:spcBef>
            </a:pPr>
            <a:r>
              <a:rPr lang="en-US" altLang="en-US">
                <a:latin typeface="Arial" panose="020B0604020202020204" pitchFamily="34" charset="0"/>
                <a:cs typeface="Arial" panose="020B0604020202020204" pitchFamily="34" charset="0"/>
              </a:rPr>
              <a:t>The EXTRACT phase, where data from source files is retrieved, merged with lookup data, and transformed for output, and</a:t>
            </a:r>
          </a:p>
          <a:p>
            <a:pPr marL="742950" lvl="1" indent="-285750" eaLnBrk="1" hangingPunct="1">
              <a:spcBef>
                <a:spcPct val="75000"/>
              </a:spcBef>
            </a:pPr>
            <a:r>
              <a:rPr lang="en-US" altLang="en-US">
                <a:latin typeface="Arial" panose="020B0604020202020204" pitchFamily="34" charset="0"/>
                <a:cs typeface="Arial" panose="020B0604020202020204" pitchFamily="34" charset="0"/>
              </a:rPr>
              <a:t>The optional FORMAT phase, where data is sorted, summarized, and formatted if necessary </a:t>
            </a:r>
          </a:p>
          <a:p>
            <a:pPr eaLnBrk="1" hangingPunct="1"/>
            <a:endParaRPr lang="en-US" altLang="en-US">
              <a:latin typeface="Arial" panose="020B0604020202020204" pitchFamily="34" charset="0"/>
              <a:cs typeface="Arial" panose="020B0604020202020204" pitchFamily="34" charset="0"/>
            </a:endParaRPr>
          </a:p>
          <a:p>
            <a:pPr eaLnBrk="1" hangingPunct="1"/>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B4A08B21-5B5F-024A-889B-003BE7808326}"/>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B11B943D-3EF4-D549-8365-E9B0EF5E22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The primary GenevaERS program in the Select phase is GVBMR86 (The names of all programs in the GenevaERS Performance Engine start with the letters “GVB,” so it is common to refer to this program as MR86). MR86 reads a list of view numbers and finds the corresponding views in the GenevaERS Metadata Repository. It then processes these views and converts them to an Extensible Markup Language (or XML) file. It also produces a control report known as the MR86 Report, which indicates successful completion or displays errors that may have to be corrected before proceeding.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A2580539-6A29-1E49-BC9A-597E6152E26E}"/>
              </a:ext>
            </a:extLst>
          </p:cNvPr>
          <p:cNvSpPr>
            <a:spLocks noGrp="1" noRot="1" noChangeAspect="1" noChangeArrowheads="1" noTextEdit="1"/>
          </p:cNvSpPr>
          <p:nvPr>
            <p:ph type="sldImg"/>
          </p:nvPr>
        </p:nvSpPr>
        <p:spPr>
          <a:ln/>
        </p:spPr>
      </p:sp>
      <p:sp>
        <p:nvSpPr>
          <p:cNvPr id="33795" name="Rectangle 3">
            <a:extLst>
              <a:ext uri="{FF2B5EF4-FFF2-40B4-BE49-F238E27FC236}">
                <a16:creationId xmlns:a16="http://schemas.microsoft.com/office/drawing/2014/main" id="{24AB2880-F0BA-6C48-B880-84998C7692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The view numbers for the desired views are placed in the JCL, using a DD name called VIEWLIST. In this example, we are specifying view 90, which is the view we created in the “Introduction to GenevaERS Views” module of this training course.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E03568B0-8766-674B-84F0-6F837A4323D1}"/>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BC0CCF80-B04C-B244-BC48-DF72ADC786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For a view to be selected, it must first be set to Active status in the Workbench. If the view is not active, the MR86 Report will contain the error message "View is inactive.” A view that is inactive cannot be run.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DE73D678-0B8F-B045-8C1B-33AE4F2CEEEF}"/>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587034AA-F95A-A74B-B259-A5C91E6B2C3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When errors occur, MR86 also issues a condition code of 8 for the job step, which typically causes the remaining job steps to be skipped.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48EADE72-4C10-544F-90CB-67742C8E5332}"/>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B2348458-0877-EC48-B521-86766CEE3B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Once the view is activated in the GenevaERS Workbench, MR86 can be rerun and the view should be successfully selected for processing. If no other errors are encountered, the MR86 Report does not contain the word "ERROR" at the beginning of any row, and MR86 returns a condition code of 0 for the job step, allowing remaining jobs steps to run.</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9CD2592A-5C79-5A48-9314-803C211BD5A7}"/>
              </a:ext>
            </a:extLst>
          </p:cNvPr>
          <p:cNvSpPr>
            <a:spLocks noChangeArrowheads="1"/>
          </p:cNvSpPr>
          <p:nvPr/>
        </p:nvSpPr>
        <p:spPr bwMode="auto">
          <a:xfrm>
            <a:off x="0" y="0"/>
            <a:ext cx="9140825" cy="6856413"/>
          </a:xfrm>
          <a:prstGeom prst="rect">
            <a:avLst/>
          </a:prstGeom>
          <a:noFill/>
          <a:ln w="12700" algn="ctr">
            <a:solidFill>
              <a:schemeClr val="accent1"/>
            </a:solidFill>
            <a:miter lim="800000"/>
            <a:headEnd/>
            <a:tailEnd/>
          </a:ln>
          <a:effectLst/>
        </p:spPr>
        <p:txBody>
          <a:bodyPr wrap="none" anchor="ctr"/>
          <a:lstStyle/>
          <a:p>
            <a:pPr>
              <a:defRPr/>
            </a:pPr>
            <a:endParaRPr lang="en-US">
              <a:latin typeface="Arial" charset="0"/>
            </a:endParaRPr>
          </a:p>
        </p:txBody>
      </p:sp>
      <p:pic>
        <p:nvPicPr>
          <p:cNvPr id="5" name="Picture 26" descr="Skyscrapers">
            <a:extLst>
              <a:ext uri="{FF2B5EF4-FFF2-40B4-BE49-F238E27FC236}">
                <a16:creationId xmlns:a16="http://schemas.microsoft.com/office/drawing/2014/main" id="{56CF06AA-E998-A64F-8580-EBC2EA02256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410200" y="3048000"/>
            <a:ext cx="3429000" cy="2894013"/>
          </a:xfrm>
          <a:prstGeom prst="rect">
            <a:avLst/>
          </a:prstGeom>
          <a:noFill/>
          <a:ln w="57150" cmpd="thickThin">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 name="Text Box 6">
            <a:extLst>
              <a:ext uri="{FF2B5EF4-FFF2-40B4-BE49-F238E27FC236}">
                <a16:creationId xmlns:a16="http://schemas.microsoft.com/office/drawing/2014/main" id="{BF315382-30EE-1047-B26B-E8BEEDA04E24}"/>
              </a:ext>
            </a:extLst>
          </p:cNvPr>
          <p:cNvSpPr txBox="1">
            <a:spLocks noChangeArrowheads="1"/>
          </p:cNvSpPr>
          <p:nvPr userDrawn="1"/>
        </p:nvSpPr>
        <p:spPr bwMode="auto">
          <a:xfrm>
            <a:off x="3346771" y="6553200"/>
            <a:ext cx="5022529" cy="230832"/>
          </a:xfrm>
          <a:prstGeom prst="rect">
            <a:avLst/>
          </a:prstGeom>
          <a:noFill/>
          <a:ln w="9525" algn="ctr">
            <a:noFill/>
            <a:miter lim="800000"/>
            <a:headEnd/>
            <a:tailEnd/>
          </a:ln>
          <a:effectLst/>
        </p:spPr>
        <p:txBody>
          <a:bodyPr wrap="none">
            <a:spAutoFit/>
          </a:bodyPr>
          <a:lstStyle/>
          <a:p>
            <a:pPr algn="r">
              <a:defRPr/>
            </a:pPr>
            <a:r>
              <a:rPr lang="en-US" sz="1000" dirty="0">
                <a:solidFill>
                  <a:schemeClr val="tx1"/>
                </a:solidFill>
                <a:latin typeface="Arial" charset="0"/>
                <a:cs typeface="Arial" charset="0"/>
              </a:rPr>
              <a:t>© Copyright IBM Corp. 2013, , licensed under Apache 2.0 to the GenevaERS project.</a:t>
            </a:r>
          </a:p>
        </p:txBody>
      </p:sp>
      <p:sp>
        <p:nvSpPr>
          <p:cNvPr id="129027" name="Rectangle 3"/>
          <p:cNvSpPr>
            <a:spLocks noGrp="1" noChangeArrowheads="1"/>
          </p:cNvSpPr>
          <p:nvPr>
            <p:ph type="ctrTitle"/>
          </p:nvPr>
        </p:nvSpPr>
        <p:spPr>
          <a:xfrm>
            <a:off x="152400" y="1219200"/>
            <a:ext cx="8729663" cy="2011363"/>
          </a:xfrm>
        </p:spPr>
        <p:txBody>
          <a:bodyPr anchor="ctr"/>
          <a:lstStyle>
            <a:lvl1pPr>
              <a:defRPr sz="4000"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828677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9">
            <a:extLst>
              <a:ext uri="{FF2B5EF4-FFF2-40B4-BE49-F238E27FC236}">
                <a16:creationId xmlns:a16="http://schemas.microsoft.com/office/drawing/2014/main" id="{0DDF38E5-CF0A-0949-B7A4-741ADC275160}"/>
              </a:ext>
            </a:extLst>
          </p:cNvPr>
          <p:cNvSpPr>
            <a:spLocks noGrp="1" noChangeArrowheads="1"/>
          </p:cNvSpPr>
          <p:nvPr>
            <p:ph type="sldNum" sz="quarter" idx="10"/>
          </p:nvPr>
        </p:nvSpPr>
        <p:spPr>
          <a:ln/>
        </p:spPr>
        <p:txBody>
          <a:bodyPr/>
          <a:lstStyle>
            <a:lvl1pPr>
              <a:defRPr/>
            </a:lvl1pPr>
          </a:lstStyle>
          <a:p>
            <a:fld id="{E4C685AF-E5B3-474A-9238-09ABD2CAD4DF}" type="slidenum">
              <a:rPr lang="en-AU" altLang="en-US"/>
              <a:pPr/>
              <a:t>‹#›</a:t>
            </a:fld>
            <a:endParaRPr lang="en-AU" altLang="en-US"/>
          </a:p>
        </p:txBody>
      </p:sp>
    </p:spTree>
    <p:extLst>
      <p:ext uri="{BB962C8B-B14F-4D97-AF65-F5344CB8AC3E}">
        <p14:creationId xmlns:p14="http://schemas.microsoft.com/office/powerpoint/2010/main" val="4288815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609600"/>
            <a:ext cx="2171700" cy="5788025"/>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82563" y="609600"/>
            <a:ext cx="6362700" cy="578802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9">
            <a:extLst>
              <a:ext uri="{FF2B5EF4-FFF2-40B4-BE49-F238E27FC236}">
                <a16:creationId xmlns:a16="http://schemas.microsoft.com/office/drawing/2014/main" id="{8A679FE4-5A68-694C-BDA9-F8E77BFCBD6F}"/>
              </a:ext>
            </a:extLst>
          </p:cNvPr>
          <p:cNvSpPr>
            <a:spLocks noGrp="1" noChangeArrowheads="1"/>
          </p:cNvSpPr>
          <p:nvPr>
            <p:ph type="sldNum" sz="quarter" idx="10"/>
          </p:nvPr>
        </p:nvSpPr>
        <p:spPr>
          <a:ln/>
        </p:spPr>
        <p:txBody>
          <a:bodyPr/>
          <a:lstStyle>
            <a:lvl1pPr>
              <a:defRPr/>
            </a:lvl1pPr>
          </a:lstStyle>
          <a:p>
            <a:fld id="{EA5CC092-0E02-5C4C-84A4-8D4D12FAF60D}" type="slidenum">
              <a:rPr lang="en-AU" altLang="en-US"/>
              <a:pPr/>
              <a:t>‹#›</a:t>
            </a:fld>
            <a:endParaRPr lang="en-AU" altLang="en-US"/>
          </a:p>
        </p:txBody>
      </p:sp>
    </p:spTree>
    <p:extLst>
      <p:ext uri="{BB962C8B-B14F-4D97-AF65-F5344CB8AC3E}">
        <p14:creationId xmlns:p14="http://schemas.microsoft.com/office/powerpoint/2010/main" val="1386458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38112"/>
            <a:ext cx="7818437" cy="547688"/>
          </a:xfrm>
          <a:noFill/>
          <a:ln w="9525">
            <a:noFill/>
            <a:miter lim="800000"/>
            <a:headEnd/>
            <a:tailEnd/>
          </a:ln>
        </p:spPr>
        <p:txBody>
          <a:bodyPr/>
          <a:lstStyle>
            <a:lvl1pPr algn="l" rtl="0" eaLnBrk="0" fontAlgn="base" hangingPunct="0">
              <a:lnSpc>
                <a:spcPct val="90000"/>
              </a:lnSpc>
              <a:spcBef>
                <a:spcPct val="0"/>
              </a:spcBef>
              <a:spcAft>
                <a:spcPct val="0"/>
              </a:spcAft>
              <a:defRPr lang="en-US" sz="2400">
                <a:solidFill>
                  <a:schemeClr val="hlink"/>
                </a:solidFill>
                <a:latin typeface="+mj-lt"/>
                <a:ea typeface="+mj-ea"/>
                <a:cs typeface="+mj-cs"/>
              </a:defRPr>
            </a:lvl1pPr>
          </a:lstStyle>
          <a:p>
            <a:r>
              <a:rPr lang="en-US" dirty="0"/>
              <a:t>Click to edit Master title style</a:t>
            </a:r>
          </a:p>
        </p:txBody>
      </p:sp>
      <p:sp>
        <p:nvSpPr>
          <p:cNvPr id="3" name="Content Placeholder 2"/>
          <p:cNvSpPr>
            <a:spLocks noGrp="1"/>
          </p:cNvSpPr>
          <p:nvPr>
            <p:ph idx="1"/>
          </p:nvPr>
        </p:nvSpPr>
        <p:spPr/>
        <p:txBody>
          <a:bodyPr/>
          <a:lstStyle>
            <a:lvl2pPr>
              <a:defRPr sz="18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9">
            <a:extLst>
              <a:ext uri="{FF2B5EF4-FFF2-40B4-BE49-F238E27FC236}">
                <a16:creationId xmlns:a16="http://schemas.microsoft.com/office/drawing/2014/main" id="{AC61D6D4-8BB1-704C-9D65-21F5D369250C}"/>
              </a:ext>
            </a:extLst>
          </p:cNvPr>
          <p:cNvSpPr>
            <a:spLocks noGrp="1" noChangeArrowheads="1"/>
          </p:cNvSpPr>
          <p:nvPr>
            <p:ph type="sldNum" sz="quarter" idx="10"/>
          </p:nvPr>
        </p:nvSpPr>
        <p:spPr>
          <a:ln/>
        </p:spPr>
        <p:txBody>
          <a:bodyPr/>
          <a:lstStyle>
            <a:lvl1pPr>
              <a:defRPr/>
            </a:lvl1pPr>
          </a:lstStyle>
          <a:p>
            <a:fld id="{C1DF34B8-94FC-C14B-8D9C-C894A10C4E5D}" type="slidenum">
              <a:rPr lang="en-AU" altLang="en-US"/>
              <a:pPr/>
              <a:t>‹#›</a:t>
            </a:fld>
            <a:endParaRPr lang="en-AU" altLang="en-US"/>
          </a:p>
        </p:txBody>
      </p:sp>
    </p:spTree>
    <p:extLst>
      <p:ext uri="{BB962C8B-B14F-4D97-AF65-F5344CB8AC3E}">
        <p14:creationId xmlns:p14="http://schemas.microsoft.com/office/powerpoint/2010/main" val="3299828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28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4" name="Rectangle 9">
            <a:extLst>
              <a:ext uri="{FF2B5EF4-FFF2-40B4-BE49-F238E27FC236}">
                <a16:creationId xmlns:a16="http://schemas.microsoft.com/office/drawing/2014/main" id="{14F64A68-C76C-3742-87D0-7094E2D1314F}"/>
              </a:ext>
            </a:extLst>
          </p:cNvPr>
          <p:cNvSpPr>
            <a:spLocks noGrp="1" noChangeArrowheads="1"/>
          </p:cNvSpPr>
          <p:nvPr>
            <p:ph type="sldNum" sz="quarter" idx="10"/>
          </p:nvPr>
        </p:nvSpPr>
        <p:spPr>
          <a:ln/>
        </p:spPr>
        <p:txBody>
          <a:bodyPr/>
          <a:lstStyle>
            <a:lvl1pPr>
              <a:defRPr/>
            </a:lvl1pPr>
          </a:lstStyle>
          <a:p>
            <a:fld id="{E3A7927E-B948-0F4B-9931-D8924CF44CCB}" type="slidenum">
              <a:rPr lang="en-AU" altLang="en-US"/>
              <a:pPr/>
              <a:t>‹#›</a:t>
            </a:fld>
            <a:endParaRPr lang="en-AU" altLang="en-US"/>
          </a:p>
        </p:txBody>
      </p:sp>
    </p:spTree>
    <p:extLst>
      <p:ext uri="{BB962C8B-B14F-4D97-AF65-F5344CB8AC3E}">
        <p14:creationId xmlns:p14="http://schemas.microsoft.com/office/powerpoint/2010/main" val="2276842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38112"/>
            <a:ext cx="7818437" cy="547688"/>
          </a:xfrm>
          <a:noFill/>
          <a:ln w="9525">
            <a:noFill/>
            <a:miter lim="800000"/>
            <a:headEnd/>
            <a:tailEnd/>
          </a:ln>
        </p:spPr>
        <p:txBody>
          <a:bodyPr/>
          <a:lstStyle>
            <a:lvl1pPr algn="l" rtl="0" eaLnBrk="0" fontAlgn="base" hangingPunct="0">
              <a:lnSpc>
                <a:spcPct val="90000"/>
              </a:lnSpc>
              <a:spcBef>
                <a:spcPct val="0"/>
              </a:spcBef>
              <a:spcAft>
                <a:spcPct val="0"/>
              </a:spcAft>
              <a:defRPr lang="en-US" sz="2400">
                <a:solidFill>
                  <a:schemeClr val="hlink"/>
                </a:solidFill>
                <a:latin typeface="+mj-lt"/>
                <a:ea typeface="+mj-ea"/>
                <a:cs typeface="+mj-cs"/>
              </a:defRPr>
            </a:lvl1pPr>
          </a:lstStyle>
          <a:p>
            <a:r>
              <a:rPr lang="en-US" dirty="0"/>
              <a:t>Click to edit Master title style</a:t>
            </a:r>
          </a:p>
        </p:txBody>
      </p:sp>
      <p:sp>
        <p:nvSpPr>
          <p:cNvPr id="3" name="Content Placeholder 2"/>
          <p:cNvSpPr>
            <a:spLocks noGrp="1"/>
          </p:cNvSpPr>
          <p:nvPr>
            <p:ph sz="half" idx="1"/>
          </p:nvPr>
        </p:nvSpPr>
        <p:spPr>
          <a:xfrm>
            <a:off x="182563" y="1233488"/>
            <a:ext cx="4267200" cy="5164137"/>
          </a:xfrm>
        </p:spPr>
        <p:txBody>
          <a:bodyPr/>
          <a:lstStyle>
            <a:lvl1pPr>
              <a:defRPr sz="2000"/>
            </a:lvl1pPr>
            <a:lvl2pPr>
              <a:defRPr sz="1800"/>
            </a:lvl2pPr>
            <a:lvl3pPr>
              <a:defRPr sz="1600"/>
            </a:lvl3pPr>
            <a:lvl4pPr>
              <a:defRPr sz="1400"/>
            </a:lvl4pPr>
            <a:lvl5pPr>
              <a:buNone/>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p:nvPr>
        </p:nvSpPr>
        <p:spPr>
          <a:xfrm>
            <a:off x="4602163" y="1233488"/>
            <a:ext cx="4267200" cy="5164137"/>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9">
            <a:extLst>
              <a:ext uri="{FF2B5EF4-FFF2-40B4-BE49-F238E27FC236}">
                <a16:creationId xmlns:a16="http://schemas.microsoft.com/office/drawing/2014/main" id="{6E9927CF-7412-6744-A6FB-F659D5B8985C}"/>
              </a:ext>
            </a:extLst>
          </p:cNvPr>
          <p:cNvSpPr>
            <a:spLocks noGrp="1" noChangeArrowheads="1"/>
          </p:cNvSpPr>
          <p:nvPr>
            <p:ph type="sldNum" sz="quarter" idx="10"/>
          </p:nvPr>
        </p:nvSpPr>
        <p:spPr>
          <a:ln/>
        </p:spPr>
        <p:txBody>
          <a:bodyPr/>
          <a:lstStyle>
            <a:lvl1pPr>
              <a:defRPr/>
            </a:lvl1pPr>
          </a:lstStyle>
          <a:p>
            <a:fld id="{A682D7EB-9B66-0748-90AE-AD928957C977}" type="slidenum">
              <a:rPr lang="en-AU" altLang="en-US"/>
              <a:pPr/>
              <a:t>‹#›</a:t>
            </a:fld>
            <a:endParaRPr lang="en-AU" altLang="en-US"/>
          </a:p>
        </p:txBody>
      </p:sp>
    </p:spTree>
    <p:extLst>
      <p:ext uri="{BB962C8B-B14F-4D97-AF65-F5344CB8AC3E}">
        <p14:creationId xmlns:p14="http://schemas.microsoft.com/office/powerpoint/2010/main" val="1742281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8600" y="137160"/>
            <a:ext cx="7818120" cy="548640"/>
          </a:xfrm>
          <a:noFill/>
          <a:ln w="9525">
            <a:noFill/>
            <a:miter lim="800000"/>
            <a:headEnd/>
            <a:tailEnd/>
          </a:ln>
        </p:spPr>
        <p:txBody>
          <a:bodyPr/>
          <a:lstStyle>
            <a:lvl1pPr algn="l" rtl="0" eaLnBrk="0" fontAlgn="base" hangingPunct="0">
              <a:lnSpc>
                <a:spcPct val="90000"/>
              </a:lnSpc>
              <a:spcBef>
                <a:spcPct val="0"/>
              </a:spcBef>
              <a:spcAft>
                <a:spcPct val="0"/>
              </a:spcAft>
              <a:defRPr lang="en-US" sz="2400">
                <a:solidFill>
                  <a:schemeClr val="hlink"/>
                </a:solidFill>
                <a:latin typeface="+mj-lt"/>
                <a:ea typeface="+mj-ea"/>
                <a:cs typeface="+mj-cs"/>
              </a:defRPr>
            </a:lvl1pPr>
          </a:lstStyle>
          <a:p>
            <a:r>
              <a:rPr lang="en-US"/>
              <a:t>Click to edit Master title style</a:t>
            </a:r>
          </a:p>
        </p:txBody>
      </p:sp>
      <p:sp>
        <p:nvSpPr>
          <p:cNvPr id="3" name="Text Placeholder 2"/>
          <p:cNvSpPr>
            <a:spLocks noGrp="1"/>
          </p:cNvSpPr>
          <p:nvPr>
            <p:ph type="body" idx="1"/>
          </p:nvPr>
        </p:nvSpPr>
        <p:spPr>
          <a:xfrm>
            <a:off x="457200" y="685800"/>
            <a:ext cx="4040188"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325562"/>
            <a:ext cx="4040188" cy="4922838"/>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685800"/>
            <a:ext cx="4041775"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1325562"/>
            <a:ext cx="4041775" cy="4922838"/>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9">
            <a:extLst>
              <a:ext uri="{FF2B5EF4-FFF2-40B4-BE49-F238E27FC236}">
                <a16:creationId xmlns:a16="http://schemas.microsoft.com/office/drawing/2014/main" id="{D6C40628-41C4-A947-8450-18F57E9F46C9}"/>
              </a:ext>
            </a:extLst>
          </p:cNvPr>
          <p:cNvSpPr>
            <a:spLocks noGrp="1" noChangeArrowheads="1"/>
          </p:cNvSpPr>
          <p:nvPr>
            <p:ph type="sldNum" sz="quarter" idx="10"/>
          </p:nvPr>
        </p:nvSpPr>
        <p:spPr>
          <a:ln/>
        </p:spPr>
        <p:txBody>
          <a:bodyPr/>
          <a:lstStyle>
            <a:lvl1pPr>
              <a:defRPr/>
            </a:lvl1pPr>
          </a:lstStyle>
          <a:p>
            <a:fld id="{56BEAF16-B337-AE40-8185-4D702E784F40}" type="slidenum">
              <a:rPr lang="en-AU" altLang="en-US"/>
              <a:pPr/>
              <a:t>‹#›</a:t>
            </a:fld>
            <a:endParaRPr lang="en-AU" altLang="en-US"/>
          </a:p>
        </p:txBody>
      </p:sp>
    </p:spTree>
    <p:extLst>
      <p:ext uri="{BB962C8B-B14F-4D97-AF65-F5344CB8AC3E}">
        <p14:creationId xmlns:p14="http://schemas.microsoft.com/office/powerpoint/2010/main" val="13843511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138112"/>
            <a:ext cx="7818120" cy="547688"/>
          </a:xfrm>
          <a:noFill/>
          <a:ln w="9525">
            <a:noFill/>
            <a:miter lim="800000"/>
            <a:headEnd/>
            <a:tailEnd/>
          </a:ln>
        </p:spPr>
        <p:txBody>
          <a:bodyPr/>
          <a:lstStyle>
            <a:lvl1pPr algn="l" rtl="0" eaLnBrk="0" fontAlgn="base" hangingPunct="0">
              <a:lnSpc>
                <a:spcPct val="90000"/>
              </a:lnSpc>
              <a:spcBef>
                <a:spcPct val="0"/>
              </a:spcBef>
              <a:spcAft>
                <a:spcPct val="0"/>
              </a:spcAft>
              <a:defRPr lang="en-US" sz="2400">
                <a:solidFill>
                  <a:schemeClr val="hlink"/>
                </a:solidFill>
                <a:latin typeface="+mj-lt"/>
                <a:ea typeface="+mj-ea"/>
                <a:cs typeface="+mj-cs"/>
              </a:defRPr>
            </a:lvl1pPr>
          </a:lstStyle>
          <a:p>
            <a:r>
              <a:rPr lang="en-US"/>
              <a:t>Click to edit Master title style</a:t>
            </a:r>
          </a:p>
        </p:txBody>
      </p:sp>
      <p:sp>
        <p:nvSpPr>
          <p:cNvPr id="3" name="Rectangle 9">
            <a:extLst>
              <a:ext uri="{FF2B5EF4-FFF2-40B4-BE49-F238E27FC236}">
                <a16:creationId xmlns:a16="http://schemas.microsoft.com/office/drawing/2014/main" id="{8F687764-59A7-4643-A693-B6562F3AF547}"/>
              </a:ext>
            </a:extLst>
          </p:cNvPr>
          <p:cNvSpPr>
            <a:spLocks noGrp="1" noChangeArrowheads="1"/>
          </p:cNvSpPr>
          <p:nvPr>
            <p:ph type="sldNum" sz="quarter" idx="10"/>
          </p:nvPr>
        </p:nvSpPr>
        <p:spPr>
          <a:ln/>
        </p:spPr>
        <p:txBody>
          <a:bodyPr/>
          <a:lstStyle>
            <a:lvl1pPr>
              <a:defRPr/>
            </a:lvl1pPr>
          </a:lstStyle>
          <a:p>
            <a:fld id="{3526AE82-9749-9E4F-A90B-B2D791C17387}" type="slidenum">
              <a:rPr lang="en-AU" altLang="en-US"/>
              <a:pPr/>
              <a:t>‹#›</a:t>
            </a:fld>
            <a:endParaRPr lang="en-AU" altLang="en-US"/>
          </a:p>
        </p:txBody>
      </p:sp>
    </p:spTree>
    <p:extLst>
      <p:ext uri="{BB962C8B-B14F-4D97-AF65-F5344CB8AC3E}">
        <p14:creationId xmlns:p14="http://schemas.microsoft.com/office/powerpoint/2010/main" val="1853308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80192350-D68D-7248-ABF6-9D5E51BC7779}"/>
              </a:ext>
            </a:extLst>
          </p:cNvPr>
          <p:cNvSpPr>
            <a:spLocks noGrp="1" noChangeArrowheads="1"/>
          </p:cNvSpPr>
          <p:nvPr>
            <p:ph type="sldNum" sz="quarter" idx="10"/>
          </p:nvPr>
        </p:nvSpPr>
        <p:spPr>
          <a:ln/>
        </p:spPr>
        <p:txBody>
          <a:bodyPr/>
          <a:lstStyle>
            <a:lvl1pPr>
              <a:defRPr/>
            </a:lvl1pPr>
          </a:lstStyle>
          <a:p>
            <a:fld id="{8481154D-89B9-5E4E-9BAC-D40FBB617750}" type="slidenum">
              <a:rPr lang="en-AU" altLang="en-US"/>
              <a:pPr/>
              <a:t>‹#›</a:t>
            </a:fld>
            <a:endParaRPr lang="en-AU" altLang="en-US"/>
          </a:p>
        </p:txBody>
      </p:sp>
    </p:spTree>
    <p:extLst>
      <p:ext uri="{BB962C8B-B14F-4D97-AF65-F5344CB8AC3E}">
        <p14:creationId xmlns:p14="http://schemas.microsoft.com/office/powerpoint/2010/main" val="3893784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3008313" cy="749300"/>
          </a:xfrm>
        </p:spPr>
        <p:txBody>
          <a:bodyPr anchor="b"/>
          <a:lstStyle>
            <a:lvl1pPr algn="l">
              <a:defRPr sz="2400" b="1"/>
            </a:lvl1pPr>
          </a:lstStyle>
          <a:p>
            <a:r>
              <a:rPr lang="en-US" dirty="0"/>
              <a:t>Click to edit Master title style</a:t>
            </a:r>
          </a:p>
        </p:txBody>
      </p:sp>
      <p:sp>
        <p:nvSpPr>
          <p:cNvPr id="3" name="Content Placeholder 2"/>
          <p:cNvSpPr>
            <a:spLocks noGrp="1"/>
          </p:cNvSpPr>
          <p:nvPr>
            <p:ph idx="1"/>
          </p:nvPr>
        </p:nvSpPr>
        <p:spPr>
          <a:xfrm>
            <a:off x="3575050" y="685800"/>
            <a:ext cx="5111750" cy="5440363"/>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Rectangle 9">
            <a:extLst>
              <a:ext uri="{FF2B5EF4-FFF2-40B4-BE49-F238E27FC236}">
                <a16:creationId xmlns:a16="http://schemas.microsoft.com/office/drawing/2014/main" id="{B7912FE5-A9BF-AE4C-86FD-DF2C1DD1C016}"/>
              </a:ext>
            </a:extLst>
          </p:cNvPr>
          <p:cNvSpPr>
            <a:spLocks noGrp="1" noChangeArrowheads="1"/>
          </p:cNvSpPr>
          <p:nvPr>
            <p:ph type="sldNum" sz="quarter" idx="10"/>
          </p:nvPr>
        </p:nvSpPr>
        <p:spPr>
          <a:ln/>
        </p:spPr>
        <p:txBody>
          <a:bodyPr/>
          <a:lstStyle>
            <a:lvl1pPr>
              <a:defRPr/>
            </a:lvl1pPr>
          </a:lstStyle>
          <a:p>
            <a:fld id="{5C80542C-0808-8940-9895-76E90749AC6B}" type="slidenum">
              <a:rPr lang="en-AU" altLang="en-US"/>
              <a:pPr/>
              <a:t>‹#›</a:t>
            </a:fld>
            <a:endParaRPr lang="en-AU" altLang="en-US"/>
          </a:p>
        </p:txBody>
      </p:sp>
    </p:spTree>
    <p:extLst>
      <p:ext uri="{BB962C8B-B14F-4D97-AF65-F5344CB8AC3E}">
        <p14:creationId xmlns:p14="http://schemas.microsoft.com/office/powerpoint/2010/main" val="3385352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800" b="1"/>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Rectangle 9">
            <a:extLst>
              <a:ext uri="{FF2B5EF4-FFF2-40B4-BE49-F238E27FC236}">
                <a16:creationId xmlns:a16="http://schemas.microsoft.com/office/drawing/2014/main" id="{00A05FA3-672F-3E47-A5B7-4ECE52C20D7B}"/>
              </a:ext>
            </a:extLst>
          </p:cNvPr>
          <p:cNvSpPr>
            <a:spLocks noGrp="1" noChangeArrowheads="1"/>
          </p:cNvSpPr>
          <p:nvPr>
            <p:ph type="sldNum" sz="quarter" idx="10"/>
          </p:nvPr>
        </p:nvSpPr>
        <p:spPr>
          <a:ln/>
        </p:spPr>
        <p:txBody>
          <a:bodyPr/>
          <a:lstStyle>
            <a:lvl1pPr>
              <a:defRPr/>
            </a:lvl1pPr>
          </a:lstStyle>
          <a:p>
            <a:fld id="{7558B073-0F0E-6445-9B1E-6C82AA650A97}" type="slidenum">
              <a:rPr lang="en-AU" altLang="en-US"/>
              <a:pPr/>
              <a:t>‹#›</a:t>
            </a:fld>
            <a:endParaRPr lang="en-AU" altLang="en-US"/>
          </a:p>
        </p:txBody>
      </p:sp>
    </p:spTree>
    <p:extLst>
      <p:ext uri="{BB962C8B-B14F-4D97-AF65-F5344CB8AC3E}">
        <p14:creationId xmlns:p14="http://schemas.microsoft.com/office/powerpoint/2010/main" val="2371733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DD47972-3D6A-704E-9A72-9868C234FF3F}"/>
              </a:ext>
            </a:extLst>
          </p:cNvPr>
          <p:cNvSpPr>
            <a:spLocks noGrp="1" noChangeArrowheads="1"/>
          </p:cNvSpPr>
          <p:nvPr>
            <p:ph type="body" idx="1"/>
          </p:nvPr>
        </p:nvSpPr>
        <p:spPr bwMode="auto">
          <a:xfrm>
            <a:off x="228600" y="685800"/>
            <a:ext cx="86868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p:txBody>
      </p:sp>
      <p:sp>
        <p:nvSpPr>
          <p:cNvPr id="128003" name="Line 3">
            <a:extLst>
              <a:ext uri="{FF2B5EF4-FFF2-40B4-BE49-F238E27FC236}">
                <a16:creationId xmlns:a16="http://schemas.microsoft.com/office/drawing/2014/main" id="{A1933921-113C-BC40-AFB0-0A6E0F1E7C60}"/>
              </a:ext>
            </a:extLst>
          </p:cNvPr>
          <p:cNvSpPr>
            <a:spLocks noChangeShapeType="1"/>
          </p:cNvSpPr>
          <p:nvPr/>
        </p:nvSpPr>
        <p:spPr bwMode="auto">
          <a:xfrm flipV="1">
            <a:off x="274638" y="549275"/>
            <a:ext cx="8594725" cy="0"/>
          </a:xfrm>
          <a:prstGeom prst="line">
            <a:avLst/>
          </a:prstGeom>
          <a:noFill/>
          <a:ln w="9525">
            <a:solidFill>
              <a:schemeClr val="tx1"/>
            </a:solidFill>
            <a:round/>
            <a:headEnd/>
            <a:tailEnd/>
          </a:ln>
          <a:effectLst/>
        </p:spPr>
        <p:txBody>
          <a:bodyPr/>
          <a:lstStyle/>
          <a:p>
            <a:pPr>
              <a:defRPr/>
            </a:pPr>
            <a:endParaRPr lang="en-US">
              <a:latin typeface="Arial" charset="0"/>
            </a:endParaRPr>
          </a:p>
        </p:txBody>
      </p:sp>
      <p:sp>
        <p:nvSpPr>
          <p:cNvPr id="1029" name="Rectangle 5">
            <a:extLst>
              <a:ext uri="{FF2B5EF4-FFF2-40B4-BE49-F238E27FC236}">
                <a16:creationId xmlns:a16="http://schemas.microsoft.com/office/drawing/2014/main" id="{A1F0B8C3-0B7C-644C-8473-AD464468673B}"/>
              </a:ext>
            </a:extLst>
          </p:cNvPr>
          <p:cNvSpPr>
            <a:spLocks noGrp="1" noChangeArrowheads="1"/>
          </p:cNvSpPr>
          <p:nvPr>
            <p:ph type="title"/>
          </p:nvPr>
        </p:nvSpPr>
        <p:spPr bwMode="auto">
          <a:xfrm>
            <a:off x="228600" y="138113"/>
            <a:ext cx="7818438"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28007" name="Rectangle 7">
            <a:extLst>
              <a:ext uri="{FF2B5EF4-FFF2-40B4-BE49-F238E27FC236}">
                <a16:creationId xmlns:a16="http://schemas.microsoft.com/office/drawing/2014/main" id="{AFC03C00-1EB3-D742-AD5B-2AFD7FEC114B}"/>
              </a:ext>
            </a:extLst>
          </p:cNvPr>
          <p:cNvSpPr>
            <a:spLocks noChangeArrowheads="1"/>
          </p:cNvSpPr>
          <p:nvPr/>
        </p:nvSpPr>
        <p:spPr bwMode="auto">
          <a:xfrm>
            <a:off x="0" y="0"/>
            <a:ext cx="9140825" cy="6856413"/>
          </a:xfrm>
          <a:prstGeom prst="rect">
            <a:avLst/>
          </a:prstGeom>
          <a:noFill/>
          <a:ln w="12700" algn="ctr">
            <a:solidFill>
              <a:schemeClr val="accent1"/>
            </a:solidFill>
            <a:miter lim="800000"/>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496A95DC-F44D-3047-9C1F-6247B4F4E21D}"/>
              </a:ext>
            </a:extLst>
          </p:cNvPr>
          <p:cNvSpPr>
            <a:spLocks noGrp="1" noChangeArrowheads="1"/>
          </p:cNvSpPr>
          <p:nvPr>
            <p:ph type="sldNum" sz="quarter" idx="4"/>
          </p:nvPr>
        </p:nvSpPr>
        <p:spPr bwMode="auto">
          <a:xfrm>
            <a:off x="228600" y="6381750"/>
            <a:ext cx="9144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A5D244F8-B7AF-B445-A787-F8E4B7EFFC26}" type="slidenum">
              <a:rPr lang="en-AU" altLang="en-US"/>
              <a:pPr/>
              <a:t>‹#›</a:t>
            </a:fld>
            <a:endParaRPr lang="en-AU" altLang="en-US"/>
          </a:p>
        </p:txBody>
      </p:sp>
      <p:sp>
        <p:nvSpPr>
          <p:cNvPr id="1046" name="Rectangle 22">
            <a:extLst>
              <a:ext uri="{FF2B5EF4-FFF2-40B4-BE49-F238E27FC236}">
                <a16:creationId xmlns:a16="http://schemas.microsoft.com/office/drawing/2014/main" id="{A185E3F1-1214-8C48-A2BC-A02C48F7BF2E}"/>
              </a:ext>
            </a:extLst>
          </p:cNvPr>
          <p:cNvSpPr>
            <a:spLocks noChangeArrowheads="1"/>
          </p:cNvSpPr>
          <p:nvPr userDrawn="1"/>
        </p:nvSpPr>
        <p:spPr bwMode="auto">
          <a:xfrm>
            <a:off x="4101376" y="6504459"/>
            <a:ext cx="4987263" cy="230832"/>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en-US" sz="1000" dirty="0">
                <a:solidFill>
                  <a:schemeClr val="tx1"/>
                </a:solidFill>
                <a:latin typeface="Arial" charset="0"/>
              </a:rPr>
              <a:t>© Copyright IBM Corp. 2013, , licensed under Apache 2.0 to the GenevaERS project.</a:t>
            </a:r>
          </a:p>
        </p:txBody>
      </p:sp>
    </p:spTree>
  </p:cSld>
  <p:clrMap bg1="lt1" tx1="dk1" bg2="lt2" tx2="dk2" accent1="accent1" accent2="accent2" accent3="accent3" accent4="accent4" accent5="accent5" accent6="accent6" hlink="hlink" folHlink="folHlink"/>
  <p:sldLayoutIdLst>
    <p:sldLayoutId id="2147483717"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hf hdr="0" ftr="0" dt="0"/>
  <p:txStyles>
    <p:titleStyle>
      <a:lvl1pPr algn="l" rtl="0" eaLnBrk="0" fontAlgn="base" hangingPunct="0">
        <a:lnSpc>
          <a:spcPct val="90000"/>
        </a:lnSpc>
        <a:spcBef>
          <a:spcPct val="0"/>
        </a:spcBef>
        <a:spcAft>
          <a:spcPct val="0"/>
        </a:spcAft>
        <a:defRPr sz="2400">
          <a:solidFill>
            <a:schemeClr val="hlink"/>
          </a:solidFill>
          <a:latin typeface="+mj-lt"/>
          <a:ea typeface="+mj-ea"/>
          <a:cs typeface="+mj-cs"/>
        </a:defRPr>
      </a:lvl1pPr>
      <a:lvl2pPr algn="l" rtl="0" eaLnBrk="0" fontAlgn="base" hangingPunct="0">
        <a:lnSpc>
          <a:spcPct val="90000"/>
        </a:lnSpc>
        <a:spcBef>
          <a:spcPct val="0"/>
        </a:spcBef>
        <a:spcAft>
          <a:spcPct val="0"/>
        </a:spcAft>
        <a:defRPr sz="2400">
          <a:solidFill>
            <a:schemeClr val="hlink"/>
          </a:solidFill>
          <a:latin typeface="Arial" charset="0"/>
        </a:defRPr>
      </a:lvl2pPr>
      <a:lvl3pPr algn="l" rtl="0" eaLnBrk="0" fontAlgn="base" hangingPunct="0">
        <a:lnSpc>
          <a:spcPct val="90000"/>
        </a:lnSpc>
        <a:spcBef>
          <a:spcPct val="0"/>
        </a:spcBef>
        <a:spcAft>
          <a:spcPct val="0"/>
        </a:spcAft>
        <a:defRPr sz="2400">
          <a:solidFill>
            <a:schemeClr val="hlink"/>
          </a:solidFill>
          <a:latin typeface="Arial" charset="0"/>
        </a:defRPr>
      </a:lvl3pPr>
      <a:lvl4pPr algn="l" rtl="0" eaLnBrk="0" fontAlgn="base" hangingPunct="0">
        <a:lnSpc>
          <a:spcPct val="90000"/>
        </a:lnSpc>
        <a:spcBef>
          <a:spcPct val="0"/>
        </a:spcBef>
        <a:spcAft>
          <a:spcPct val="0"/>
        </a:spcAft>
        <a:defRPr sz="2400">
          <a:solidFill>
            <a:schemeClr val="hlink"/>
          </a:solidFill>
          <a:latin typeface="Arial" charset="0"/>
        </a:defRPr>
      </a:lvl4pPr>
      <a:lvl5pPr algn="l" rtl="0" eaLnBrk="0" fontAlgn="base" hangingPunct="0">
        <a:lnSpc>
          <a:spcPct val="90000"/>
        </a:lnSpc>
        <a:spcBef>
          <a:spcPct val="0"/>
        </a:spcBef>
        <a:spcAft>
          <a:spcPct val="0"/>
        </a:spcAft>
        <a:defRPr sz="2400">
          <a:solidFill>
            <a:schemeClr val="hlink"/>
          </a:solidFill>
          <a:latin typeface="Arial" charset="0"/>
        </a:defRPr>
      </a:lvl5pPr>
      <a:lvl6pPr marL="457200" algn="l" rtl="0" fontAlgn="base">
        <a:lnSpc>
          <a:spcPct val="90000"/>
        </a:lnSpc>
        <a:spcBef>
          <a:spcPct val="0"/>
        </a:spcBef>
        <a:spcAft>
          <a:spcPct val="0"/>
        </a:spcAft>
        <a:defRPr sz="2800">
          <a:solidFill>
            <a:schemeClr val="hlink"/>
          </a:solidFill>
          <a:latin typeface="Arial" charset="0"/>
        </a:defRPr>
      </a:lvl6pPr>
      <a:lvl7pPr marL="914400" algn="l" rtl="0" fontAlgn="base">
        <a:lnSpc>
          <a:spcPct val="90000"/>
        </a:lnSpc>
        <a:spcBef>
          <a:spcPct val="0"/>
        </a:spcBef>
        <a:spcAft>
          <a:spcPct val="0"/>
        </a:spcAft>
        <a:defRPr sz="2800">
          <a:solidFill>
            <a:schemeClr val="hlink"/>
          </a:solidFill>
          <a:latin typeface="Arial" charset="0"/>
        </a:defRPr>
      </a:lvl7pPr>
      <a:lvl8pPr marL="1371600" algn="l" rtl="0" fontAlgn="base">
        <a:lnSpc>
          <a:spcPct val="90000"/>
        </a:lnSpc>
        <a:spcBef>
          <a:spcPct val="0"/>
        </a:spcBef>
        <a:spcAft>
          <a:spcPct val="0"/>
        </a:spcAft>
        <a:defRPr sz="2800">
          <a:solidFill>
            <a:schemeClr val="hlink"/>
          </a:solidFill>
          <a:latin typeface="Arial" charset="0"/>
        </a:defRPr>
      </a:lvl8pPr>
      <a:lvl9pPr marL="1828800" algn="l" rtl="0" fontAlgn="base">
        <a:lnSpc>
          <a:spcPct val="90000"/>
        </a:lnSpc>
        <a:spcBef>
          <a:spcPct val="0"/>
        </a:spcBef>
        <a:spcAft>
          <a:spcPct val="0"/>
        </a:spcAft>
        <a:defRPr sz="2800">
          <a:solidFill>
            <a:schemeClr val="hlink"/>
          </a:solidFill>
          <a:latin typeface="Arial" charset="0"/>
        </a:defRPr>
      </a:lvl9pPr>
    </p:titleStyle>
    <p:bodyStyle>
      <a:lvl1pPr marL="342900" indent="-342900" algn="l" rtl="0" eaLnBrk="0" fontAlgn="base" hangingPunct="0">
        <a:spcBef>
          <a:spcPct val="0"/>
        </a:spcBef>
        <a:spcAft>
          <a:spcPct val="10000"/>
        </a:spcAft>
        <a:buClr>
          <a:schemeClr val="tx1"/>
        </a:buClr>
        <a:buFont typeface="Wingdings" pitchFamily="2" charset="2"/>
        <a:buChar char="•"/>
        <a:defRPr sz="2000">
          <a:solidFill>
            <a:schemeClr val="tx1"/>
          </a:solidFill>
          <a:latin typeface="+mn-lt"/>
          <a:ea typeface="+mn-ea"/>
          <a:cs typeface="+mn-cs"/>
        </a:defRPr>
      </a:lvl1pPr>
      <a:lvl2pPr marL="563563" indent="-220663" algn="l" rtl="0" eaLnBrk="0" fontAlgn="base" hangingPunct="0">
        <a:spcBef>
          <a:spcPct val="0"/>
        </a:spcBef>
        <a:spcAft>
          <a:spcPct val="5000"/>
        </a:spcAft>
        <a:buClr>
          <a:schemeClr val="tx1"/>
        </a:buClr>
        <a:buFont typeface="Wingdings" pitchFamily="2" charset="2"/>
        <a:buChar char="§"/>
        <a:defRPr sz="2000">
          <a:solidFill>
            <a:schemeClr val="tx1"/>
          </a:solidFill>
          <a:latin typeface="+mn-lt"/>
        </a:defRPr>
      </a:lvl2pPr>
      <a:lvl3pPr marL="911225" indent="-233363" algn="l" rtl="0" eaLnBrk="0" fontAlgn="base" hangingPunct="0">
        <a:spcBef>
          <a:spcPct val="0"/>
        </a:spcBef>
        <a:spcAft>
          <a:spcPct val="5000"/>
        </a:spcAft>
        <a:buClr>
          <a:schemeClr val="tx1"/>
        </a:buClr>
        <a:buChar char="o"/>
        <a:defRPr sz="2400">
          <a:solidFill>
            <a:schemeClr val="tx1"/>
          </a:solidFill>
          <a:latin typeface="+mn-lt"/>
        </a:defRPr>
      </a:lvl3pPr>
      <a:lvl4pPr marL="1231900" indent="-206375" algn="l" rtl="0" eaLnBrk="0" fontAlgn="base" hangingPunct="0">
        <a:spcBef>
          <a:spcPct val="0"/>
        </a:spcBef>
        <a:spcAft>
          <a:spcPct val="5000"/>
        </a:spcAft>
        <a:buClr>
          <a:schemeClr val="tx1"/>
        </a:buClr>
        <a:buFont typeface="Wingdings" pitchFamily="2" charset="2"/>
        <a:buChar char="Ø"/>
        <a:defRPr sz="2000">
          <a:solidFill>
            <a:schemeClr val="tx1"/>
          </a:solidFill>
          <a:latin typeface="+mn-lt"/>
        </a:defRPr>
      </a:lvl4pPr>
      <a:lvl5pPr marL="1587500" indent="-163513" algn="l" rtl="0" eaLnBrk="0" fontAlgn="base" hangingPunct="0">
        <a:spcBef>
          <a:spcPct val="20000"/>
        </a:spcBef>
        <a:spcAft>
          <a:spcPct val="0"/>
        </a:spcAft>
        <a:buClr>
          <a:schemeClr val="bg1"/>
        </a:buClr>
        <a:buChar char="»"/>
        <a:defRPr sz="1600">
          <a:solidFill>
            <a:schemeClr val="bg1"/>
          </a:solidFill>
          <a:latin typeface="+mn-lt"/>
        </a:defRPr>
      </a:lvl5pPr>
      <a:lvl6pPr marL="2044700" indent="-163513" algn="l" rtl="0" fontAlgn="base">
        <a:spcBef>
          <a:spcPct val="20000"/>
        </a:spcBef>
        <a:spcAft>
          <a:spcPct val="0"/>
        </a:spcAft>
        <a:buClr>
          <a:schemeClr val="bg1"/>
        </a:buClr>
        <a:buChar char="»"/>
        <a:defRPr sz="1600">
          <a:solidFill>
            <a:schemeClr val="bg1"/>
          </a:solidFill>
          <a:latin typeface="+mn-lt"/>
        </a:defRPr>
      </a:lvl6pPr>
      <a:lvl7pPr marL="2501900" indent="-163513" algn="l" rtl="0" fontAlgn="base">
        <a:spcBef>
          <a:spcPct val="20000"/>
        </a:spcBef>
        <a:spcAft>
          <a:spcPct val="0"/>
        </a:spcAft>
        <a:buClr>
          <a:schemeClr val="bg1"/>
        </a:buClr>
        <a:buChar char="»"/>
        <a:defRPr sz="1600">
          <a:solidFill>
            <a:schemeClr val="bg1"/>
          </a:solidFill>
          <a:latin typeface="+mn-lt"/>
        </a:defRPr>
      </a:lvl7pPr>
      <a:lvl8pPr marL="2959100" indent="-163513" algn="l" rtl="0" fontAlgn="base">
        <a:spcBef>
          <a:spcPct val="20000"/>
        </a:spcBef>
        <a:spcAft>
          <a:spcPct val="0"/>
        </a:spcAft>
        <a:buClr>
          <a:schemeClr val="bg1"/>
        </a:buClr>
        <a:buChar char="»"/>
        <a:defRPr sz="1600">
          <a:solidFill>
            <a:schemeClr val="bg1"/>
          </a:solidFill>
          <a:latin typeface="+mn-lt"/>
        </a:defRPr>
      </a:lvl8pPr>
      <a:lvl9pPr marL="3416300" indent="-163513" algn="l" rtl="0" fontAlgn="base">
        <a:spcBef>
          <a:spcPct val="20000"/>
        </a:spcBef>
        <a:spcAft>
          <a:spcPct val="0"/>
        </a:spcAft>
        <a:buClr>
          <a:schemeClr val="bg1"/>
        </a:buClr>
        <a:buChar char="»"/>
        <a:defRPr sz="16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p3"/><Relationship Id="rId1" Type="http://schemas.microsoft.com/office/2007/relationships/media" Target="../media/media11.mp3"/><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p3"/><Relationship Id="rId1" Type="http://schemas.microsoft.com/office/2007/relationships/media" Target="../media/media12.mp3"/><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p3"/><Relationship Id="rId1" Type="http://schemas.microsoft.com/office/2007/relationships/media" Target="../media/media14.mp3"/><Relationship Id="rId5" Type="http://schemas.openxmlformats.org/officeDocument/2006/relationships/image" Target="../media/image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p3"/><Relationship Id="rId1" Type="http://schemas.microsoft.com/office/2007/relationships/media" Target="../media/media15.mp3"/><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p3"/><Relationship Id="rId1" Type="http://schemas.microsoft.com/office/2007/relationships/media" Target="../media/media16.mp3"/><Relationship Id="rId5" Type="http://schemas.openxmlformats.org/officeDocument/2006/relationships/image" Target="../media/image2.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p3"/><Relationship Id="rId1" Type="http://schemas.microsoft.com/office/2007/relationships/media" Target="../media/media17.mp3"/><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p3"/><Relationship Id="rId1" Type="http://schemas.microsoft.com/office/2007/relationships/media" Target="../media/media18.mp3"/><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p3"/><Relationship Id="rId1" Type="http://schemas.microsoft.com/office/2007/relationships/media" Target="../media/media19.mp3"/><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audio" Target="../media/media2.mp3"/><Relationship Id="rId2" Type="http://schemas.microsoft.com/office/2007/relationships/media" Target="../media/media2.mp3"/><Relationship Id="rId1" Type="http://schemas.openxmlformats.org/officeDocument/2006/relationships/tags" Target="../tags/tag3.xml"/><Relationship Id="rId6" Type="http://schemas.openxmlformats.org/officeDocument/2006/relationships/image" Target="../media/image2.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p3"/><Relationship Id="rId1" Type="http://schemas.microsoft.com/office/2007/relationships/media" Target="../media/media20.mp3"/><Relationship Id="rId6" Type="http://schemas.openxmlformats.org/officeDocument/2006/relationships/image" Target="../media/image2.png"/><Relationship Id="rId5" Type="http://schemas.openxmlformats.org/officeDocument/2006/relationships/image" Target="../media/image17.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p3"/><Relationship Id="rId1" Type="http://schemas.microsoft.com/office/2007/relationships/media" Target="../media/media21.mp3"/><Relationship Id="rId5" Type="http://schemas.openxmlformats.org/officeDocument/2006/relationships/image" Target="../media/image2.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audio" Target="../media/media22.mp3"/><Relationship Id="rId2" Type="http://schemas.microsoft.com/office/2007/relationships/media" Target="../media/media22.mp3"/><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notesSlide" Target="../notesSlides/notesSlide22.xml"/><Relationship Id="rId4"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hyperlink" Target="http://www.ibm.com/systems/safr" TargetMode="External"/><Relationship Id="rId3" Type="http://schemas.microsoft.com/office/2007/relationships/media" Target="../media/media23.mp3"/><Relationship Id="rId7" Type="http://schemas.openxmlformats.org/officeDocument/2006/relationships/hyperlink" Target="http://safr.ibm.com/help/index.jsp" TargetMode="Externa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notesSlide" Target="../notesSlides/notesSlide23.xml"/><Relationship Id="rId11" Type="http://schemas.openxmlformats.org/officeDocument/2006/relationships/image" Target="../media/image2.png"/><Relationship Id="rId5" Type="http://schemas.openxmlformats.org/officeDocument/2006/relationships/slideLayout" Target="../slideLayouts/slideLayout7.xml"/><Relationship Id="rId10" Type="http://schemas.openxmlformats.org/officeDocument/2006/relationships/image" Target="../media/image18.jpeg"/><Relationship Id="rId4" Type="http://schemas.openxmlformats.org/officeDocument/2006/relationships/audio" Target="../media/media23.mp3"/><Relationship Id="rId9" Type="http://schemas.openxmlformats.org/officeDocument/2006/relationships/hyperlink" Target="http://www.redbooks.ibm.com/abstracts/redp4599.html?Open" TargetMode="External"/></Relationships>
</file>

<file path=ppt/slides/_rels/slide24.xml.rels><?xml version="1.0" encoding="UTF-8" standalone="yes"?>
<Relationships xmlns="http://schemas.openxmlformats.org/package/2006/relationships"><Relationship Id="rId3" Type="http://schemas.openxmlformats.org/officeDocument/2006/relationships/audio" Target="../media/media24.mp3"/><Relationship Id="rId7" Type="http://schemas.openxmlformats.org/officeDocument/2006/relationships/image" Target="../media/image2.png"/><Relationship Id="rId2" Type="http://schemas.microsoft.com/office/2007/relationships/media" Target="../media/media24.mp3"/><Relationship Id="rId1" Type="http://schemas.openxmlformats.org/officeDocument/2006/relationships/tags" Target="../tags/tag7.xml"/><Relationship Id="rId6" Type="http://schemas.openxmlformats.org/officeDocument/2006/relationships/hyperlink" Target="http://www.ibm.com/legal/copytrade.shtml" TargetMode="External"/><Relationship Id="rId5" Type="http://schemas.openxmlformats.org/officeDocument/2006/relationships/notesSlide" Target="../notesSlides/notesSlide24.xml"/><Relationship Id="rId4"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5.mp3"/><Relationship Id="rId7" Type="http://schemas.openxmlformats.org/officeDocument/2006/relationships/image" Target="../media/image19.jpe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notesSlide" Target="../notesSlides/notesSlide25.xml"/><Relationship Id="rId5" Type="http://schemas.openxmlformats.org/officeDocument/2006/relationships/slideLayout" Target="../slideLayouts/slideLayout2.xml"/><Relationship Id="rId4" Type="http://schemas.openxmlformats.org/officeDocument/2006/relationships/audio" Target="../media/media25.mp3"/></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9987D628-CBEC-2E45-976F-5813904D9174}"/>
              </a:ext>
            </a:extLst>
          </p:cNvPr>
          <p:cNvSpPr>
            <a:spLocks noGrp="1" noChangeArrowheads="1"/>
          </p:cNvSpPr>
          <p:nvPr>
            <p:ph type="ctrTitle"/>
          </p:nvPr>
        </p:nvSpPr>
        <p:spPr>
          <a:xfrm>
            <a:off x="136525" y="1416050"/>
            <a:ext cx="8766175" cy="2011363"/>
          </a:xfrm>
          <a:noFill/>
        </p:spPr>
        <p:txBody>
          <a:bodyPr/>
          <a:lstStyle/>
          <a:p>
            <a:pPr eaLnBrk="1" hangingPunct="1"/>
            <a:r>
              <a:rPr lang="en-US" altLang="en-US" sz="2800" b="0" dirty="0"/>
              <a:t>GenevaERS View Builder Training Course</a:t>
            </a:r>
            <a:br>
              <a:rPr lang="en-US" altLang="en-US" sz="2800" b="0" dirty="0"/>
            </a:br>
            <a:r>
              <a:rPr lang="en-US" altLang="en-US" sz="2800" b="0" dirty="0"/>
              <a:t>	</a:t>
            </a:r>
            <a:br>
              <a:rPr lang="en-US" altLang="en-US" sz="2800" b="0" dirty="0"/>
            </a:br>
            <a:r>
              <a:rPr lang="en-US" altLang="en-US" sz="1800" b="0" i="1" dirty="0">
                <a:solidFill>
                  <a:schemeClr val="hlink"/>
                </a:solidFill>
              </a:rPr>
              <a:t>Module 2: </a:t>
            </a:r>
            <a:br>
              <a:rPr lang="en-US" altLang="en-US" sz="1800" b="0" i="1" dirty="0">
                <a:solidFill>
                  <a:schemeClr val="hlink"/>
                </a:solidFill>
              </a:rPr>
            </a:br>
            <a:r>
              <a:rPr lang="en-US" altLang="en-US" sz="1800" b="0" i="1" dirty="0">
                <a:solidFill>
                  <a:schemeClr val="hlink"/>
                </a:solidFill>
              </a:rPr>
              <a:t>Performance Engine Overview </a:t>
            </a:r>
            <a:br>
              <a:rPr lang="en-GB" altLang="en-US" sz="1800" b="0" i="1" dirty="0">
                <a:solidFill>
                  <a:schemeClr val="hlink"/>
                </a:solidFill>
              </a:rPr>
            </a:br>
            <a:endParaRPr lang="en-US" altLang="en-US" sz="1800" b="0" i="1" dirty="0">
              <a:solidFill>
                <a:schemeClr val="hlink"/>
              </a:solidFill>
            </a:endParaRPr>
          </a:p>
        </p:txBody>
      </p:sp>
      <p:pic>
        <p:nvPicPr>
          <p:cNvPr id="3" name="Online Media 2" descr="Mod2slide1 Shortened.m4a">
            <a:hlinkClick r:id="" action="ppaction://media"/>
            <a:extLst>
              <a:ext uri="{FF2B5EF4-FFF2-40B4-BE49-F238E27FC236}">
                <a16:creationId xmlns:a16="http://schemas.microsoft.com/office/drawing/2014/main" id="{7CFDA9BC-974B-924E-9AF3-48EC73FD473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2209800" y="32004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9">
            <a:extLst>
              <a:ext uri="{FF2B5EF4-FFF2-40B4-BE49-F238E27FC236}">
                <a16:creationId xmlns:a16="http://schemas.microsoft.com/office/drawing/2014/main" id="{AFF538E0-841E-9C43-9BC2-5F16709FC9E0}"/>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A73B458B-6B04-B945-9A7D-D6F493E9AF19}" type="slidenum">
              <a:rPr lang="en-AU" altLang="en-US" sz="1400"/>
              <a:pPr/>
              <a:t>10</a:t>
            </a:fld>
            <a:endParaRPr lang="en-AU" altLang="en-US" sz="1400"/>
          </a:p>
        </p:txBody>
      </p:sp>
      <p:sp>
        <p:nvSpPr>
          <p:cNvPr id="12291" name="Rectangle 2">
            <a:extLst>
              <a:ext uri="{FF2B5EF4-FFF2-40B4-BE49-F238E27FC236}">
                <a16:creationId xmlns:a16="http://schemas.microsoft.com/office/drawing/2014/main" id="{FD14EE3A-3C0B-DB45-9A8B-7549349FFF87}"/>
              </a:ext>
            </a:extLst>
          </p:cNvPr>
          <p:cNvSpPr>
            <a:spLocks noGrp="1" noChangeArrowheads="1"/>
          </p:cNvSpPr>
          <p:nvPr>
            <p:ph type="title"/>
          </p:nvPr>
        </p:nvSpPr>
        <p:spPr>
          <a:xfrm>
            <a:off x="228600" y="0"/>
            <a:ext cx="7162800" cy="498475"/>
          </a:xfrm>
          <a:noFill/>
          <a:ln/>
        </p:spPr>
        <p:txBody>
          <a:bodyPr anchor="b"/>
          <a:lstStyle/>
          <a:p>
            <a:r>
              <a:rPr altLang="en-US"/>
              <a:t>Compile Phase Data Flow</a:t>
            </a:r>
          </a:p>
        </p:txBody>
      </p:sp>
      <p:sp>
        <p:nvSpPr>
          <p:cNvPr id="12292" name="AutoShape 4">
            <a:extLst>
              <a:ext uri="{FF2B5EF4-FFF2-40B4-BE49-F238E27FC236}">
                <a16:creationId xmlns:a16="http://schemas.microsoft.com/office/drawing/2014/main" id="{1E0FFE72-3AAF-8344-949A-AF19CFCEEC7C}"/>
              </a:ext>
            </a:extLst>
          </p:cNvPr>
          <p:cNvSpPr>
            <a:spLocks noChangeArrowheads="1"/>
          </p:cNvSpPr>
          <p:nvPr/>
        </p:nvSpPr>
        <p:spPr bwMode="auto">
          <a:xfrm>
            <a:off x="4114800" y="9144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400">
                <a:solidFill>
                  <a:schemeClr val="tx1"/>
                </a:solidFill>
              </a:rPr>
              <a:t>XML</a:t>
            </a:r>
          </a:p>
        </p:txBody>
      </p:sp>
      <p:sp>
        <p:nvSpPr>
          <p:cNvPr id="1458232" name="Rectangle 56">
            <a:extLst>
              <a:ext uri="{FF2B5EF4-FFF2-40B4-BE49-F238E27FC236}">
                <a16:creationId xmlns:a16="http://schemas.microsoft.com/office/drawing/2014/main" id="{8627AB6F-6632-F54F-A434-2B363A5B217A}"/>
              </a:ext>
            </a:extLst>
          </p:cNvPr>
          <p:cNvSpPr>
            <a:spLocks noChangeArrowheads="1"/>
          </p:cNvSpPr>
          <p:nvPr/>
        </p:nvSpPr>
        <p:spPr bwMode="auto">
          <a:xfrm>
            <a:off x="3048000" y="3200400"/>
            <a:ext cx="2819400" cy="762000"/>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nchor="ctr"/>
          <a:lstStyle/>
          <a:p>
            <a:pPr>
              <a:defRPr/>
            </a:pPr>
            <a:endParaRPr lang="en-US">
              <a:latin typeface="Arial" charset="0"/>
            </a:endParaRPr>
          </a:p>
        </p:txBody>
      </p:sp>
      <p:sp>
        <p:nvSpPr>
          <p:cNvPr id="1458235" name="Rectangle 59">
            <a:extLst>
              <a:ext uri="{FF2B5EF4-FFF2-40B4-BE49-F238E27FC236}">
                <a16:creationId xmlns:a16="http://schemas.microsoft.com/office/drawing/2014/main" id="{30E74969-D4AE-6A4D-91C1-9B3EC065CC94}"/>
              </a:ext>
            </a:extLst>
          </p:cNvPr>
          <p:cNvSpPr>
            <a:spLocks noChangeArrowheads="1"/>
          </p:cNvSpPr>
          <p:nvPr/>
        </p:nvSpPr>
        <p:spPr bwMode="auto">
          <a:xfrm>
            <a:off x="3505200" y="2971800"/>
            <a:ext cx="2057400" cy="1066800"/>
          </a:xfrm>
          <a:prstGeom prst="rect">
            <a:avLst/>
          </a:prstGeom>
          <a:noFill/>
          <a:ln w="9525" algn="ctr">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solidFill>
                  <a:schemeClr val="tx1"/>
                </a:solidFill>
                <a:latin typeface="Arial" charset="0"/>
              </a:rPr>
              <a:t>GVBMR84</a:t>
            </a:r>
          </a:p>
        </p:txBody>
      </p:sp>
      <p:sp>
        <p:nvSpPr>
          <p:cNvPr id="1458236" name="AutoShape 60">
            <a:extLst>
              <a:ext uri="{FF2B5EF4-FFF2-40B4-BE49-F238E27FC236}">
                <a16:creationId xmlns:a16="http://schemas.microsoft.com/office/drawing/2014/main" id="{53B81447-00D4-B24C-B7F9-66448B8896FB}"/>
              </a:ext>
            </a:extLst>
          </p:cNvPr>
          <p:cNvSpPr>
            <a:spLocks noChangeArrowheads="1"/>
          </p:cNvSpPr>
          <p:nvPr/>
        </p:nvSpPr>
        <p:spPr bwMode="auto">
          <a:xfrm>
            <a:off x="5105400" y="4876800"/>
            <a:ext cx="1600200" cy="914400"/>
          </a:xfrm>
          <a:prstGeom prst="flowChartDocument">
            <a:avLst/>
          </a:prstGeom>
          <a:noFill/>
          <a:ln w="3175" algn="ctr">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solidFill>
                  <a:schemeClr val="tx1"/>
                </a:solidFill>
                <a:latin typeface="Arial" charset="0"/>
              </a:rPr>
              <a:t>MR84RPT</a:t>
            </a:r>
          </a:p>
        </p:txBody>
      </p:sp>
      <p:sp>
        <p:nvSpPr>
          <p:cNvPr id="12296" name="AutoShape 62">
            <a:extLst>
              <a:ext uri="{FF2B5EF4-FFF2-40B4-BE49-F238E27FC236}">
                <a16:creationId xmlns:a16="http://schemas.microsoft.com/office/drawing/2014/main" id="{A158C3D1-2768-734D-AB71-46A000413E11}"/>
              </a:ext>
            </a:extLst>
          </p:cNvPr>
          <p:cNvSpPr>
            <a:spLocks noChangeArrowheads="1"/>
          </p:cNvSpPr>
          <p:nvPr/>
        </p:nvSpPr>
        <p:spPr bwMode="auto">
          <a:xfrm>
            <a:off x="2667000" y="48768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400">
                <a:solidFill>
                  <a:schemeClr val="tx1"/>
                </a:solidFill>
              </a:rPr>
              <a:t>MR84</a:t>
            </a:r>
          </a:p>
          <a:p>
            <a:pPr algn="ctr" eaLnBrk="1" hangingPunct="1">
              <a:lnSpc>
                <a:spcPct val="100000"/>
              </a:lnSpc>
              <a:buClr>
                <a:schemeClr val="accent2"/>
              </a:buClr>
              <a:buFont typeface="Wingdings" pitchFamily="2" charset="2"/>
              <a:buNone/>
            </a:pPr>
            <a:r>
              <a:rPr lang="en-US" altLang="en-US" sz="1400">
                <a:solidFill>
                  <a:schemeClr val="tx1"/>
                </a:solidFill>
              </a:rPr>
              <a:t>VDP</a:t>
            </a:r>
          </a:p>
        </p:txBody>
      </p:sp>
      <p:sp>
        <p:nvSpPr>
          <p:cNvPr id="1458239" name="Line 63">
            <a:extLst>
              <a:ext uri="{FF2B5EF4-FFF2-40B4-BE49-F238E27FC236}">
                <a16:creationId xmlns:a16="http://schemas.microsoft.com/office/drawing/2014/main" id="{3FC7BAEF-E99D-FD45-ACDA-53DE2CCB6959}"/>
              </a:ext>
            </a:extLst>
          </p:cNvPr>
          <p:cNvSpPr>
            <a:spLocks noChangeShapeType="1"/>
          </p:cNvSpPr>
          <p:nvPr/>
        </p:nvSpPr>
        <p:spPr bwMode="auto">
          <a:xfrm>
            <a:off x="4572000" y="2133600"/>
            <a:ext cx="0" cy="83820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p:spPr>
        <p:txBody>
          <a:bodyPr/>
          <a:lstStyle/>
          <a:p>
            <a:pPr>
              <a:defRPr/>
            </a:pPr>
            <a:endParaRPr lang="en-US">
              <a:latin typeface="Arial" charset="0"/>
            </a:endParaRPr>
          </a:p>
        </p:txBody>
      </p:sp>
      <p:sp>
        <p:nvSpPr>
          <p:cNvPr id="1458240" name="Line 64">
            <a:extLst>
              <a:ext uri="{FF2B5EF4-FFF2-40B4-BE49-F238E27FC236}">
                <a16:creationId xmlns:a16="http://schemas.microsoft.com/office/drawing/2014/main" id="{2F9413AA-7C2D-324C-B523-17954ECEFDDB}"/>
              </a:ext>
            </a:extLst>
          </p:cNvPr>
          <p:cNvSpPr>
            <a:spLocks noChangeShapeType="1"/>
          </p:cNvSpPr>
          <p:nvPr/>
        </p:nvSpPr>
        <p:spPr bwMode="auto">
          <a:xfrm>
            <a:off x="3124200" y="4419600"/>
            <a:ext cx="2819400" cy="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a:latin typeface="Arial" charset="0"/>
            </a:endParaRPr>
          </a:p>
        </p:txBody>
      </p:sp>
      <p:cxnSp>
        <p:nvCxnSpPr>
          <p:cNvPr id="12299" name="AutoShape 65">
            <a:extLst>
              <a:ext uri="{FF2B5EF4-FFF2-40B4-BE49-F238E27FC236}">
                <a16:creationId xmlns:a16="http://schemas.microsoft.com/office/drawing/2014/main" id="{7A169C81-A7BA-DB4B-9AF4-E0068A7B8E98}"/>
              </a:ext>
            </a:extLst>
          </p:cNvPr>
          <p:cNvCxnSpPr>
            <a:cxnSpLocks noChangeShapeType="1"/>
            <a:stCxn id="1458240" idx="0"/>
          </p:cNvCxnSpPr>
          <p:nvPr/>
        </p:nvCxnSpPr>
        <p:spPr bwMode="auto">
          <a:xfrm>
            <a:off x="3124200" y="4419600"/>
            <a:ext cx="1588" cy="45720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2300" name="AutoShape 66">
            <a:extLst>
              <a:ext uri="{FF2B5EF4-FFF2-40B4-BE49-F238E27FC236}">
                <a16:creationId xmlns:a16="http://schemas.microsoft.com/office/drawing/2014/main" id="{D879E80E-B71D-4146-A187-7DA24AAC5AAA}"/>
              </a:ext>
            </a:extLst>
          </p:cNvPr>
          <p:cNvCxnSpPr>
            <a:cxnSpLocks noChangeShapeType="1"/>
          </p:cNvCxnSpPr>
          <p:nvPr/>
        </p:nvCxnSpPr>
        <p:spPr bwMode="auto">
          <a:xfrm>
            <a:off x="5943600" y="4419600"/>
            <a:ext cx="1588" cy="45720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458243" name="Line 67">
            <a:extLst>
              <a:ext uri="{FF2B5EF4-FFF2-40B4-BE49-F238E27FC236}">
                <a16:creationId xmlns:a16="http://schemas.microsoft.com/office/drawing/2014/main" id="{4A6C3200-84F6-0D43-A3D6-199C85CE4892}"/>
              </a:ext>
            </a:extLst>
          </p:cNvPr>
          <p:cNvSpPr>
            <a:spLocks noChangeShapeType="1"/>
          </p:cNvSpPr>
          <p:nvPr/>
        </p:nvSpPr>
        <p:spPr bwMode="auto">
          <a:xfrm>
            <a:off x="4572000" y="4038600"/>
            <a:ext cx="0" cy="38100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a:latin typeface="Arial" charset="0"/>
            </a:endParaRPr>
          </a:p>
        </p:txBody>
      </p:sp>
      <p:pic>
        <p:nvPicPr>
          <p:cNvPr id="2" name="Online Media 1" descr="Mod2slide10.mp3">
            <a:hlinkClick r:id="" action="ppaction://media"/>
            <a:extLst>
              <a:ext uri="{FF2B5EF4-FFF2-40B4-BE49-F238E27FC236}">
                <a16:creationId xmlns:a16="http://schemas.microsoft.com/office/drawing/2014/main" id="{44EE6C89-868F-FC44-BA91-C03F705045B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 y="3096126"/>
            <a:ext cx="812800" cy="812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74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9">
            <a:extLst>
              <a:ext uri="{FF2B5EF4-FFF2-40B4-BE49-F238E27FC236}">
                <a16:creationId xmlns:a16="http://schemas.microsoft.com/office/drawing/2014/main" id="{5C59EB2B-5D91-6147-AFD9-4F8A815F0859}"/>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FAEB0F7C-7FC4-2149-8FA9-9C5E8E136C4F}" type="slidenum">
              <a:rPr lang="en-AU" altLang="en-US" sz="1400"/>
              <a:pPr/>
              <a:t>11</a:t>
            </a:fld>
            <a:endParaRPr lang="en-AU" altLang="en-US" sz="1400"/>
          </a:p>
        </p:txBody>
      </p:sp>
      <p:sp>
        <p:nvSpPr>
          <p:cNvPr id="13315" name="Rectangle 2">
            <a:extLst>
              <a:ext uri="{FF2B5EF4-FFF2-40B4-BE49-F238E27FC236}">
                <a16:creationId xmlns:a16="http://schemas.microsoft.com/office/drawing/2014/main" id="{D81D907A-B690-7E43-9343-4E933C83436C}"/>
              </a:ext>
            </a:extLst>
          </p:cNvPr>
          <p:cNvSpPr>
            <a:spLocks noChangeArrowheads="1"/>
          </p:cNvSpPr>
          <p:nvPr/>
        </p:nvSpPr>
        <p:spPr bwMode="auto">
          <a:xfrm>
            <a:off x="228600" y="0"/>
            <a:ext cx="65436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b"/>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r>
              <a:rPr lang="en-US" altLang="en-US" sz="2400"/>
              <a:t>Reviewing the MR84 Report - Success</a:t>
            </a:r>
          </a:p>
        </p:txBody>
      </p:sp>
      <p:pic>
        <p:nvPicPr>
          <p:cNvPr id="13316" name="Picture 5">
            <a:extLst>
              <a:ext uri="{FF2B5EF4-FFF2-40B4-BE49-F238E27FC236}">
                <a16:creationId xmlns:a16="http://schemas.microsoft.com/office/drawing/2014/main" id="{03CFB5A3-101D-964A-ACCE-1ECA42C574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838200"/>
            <a:ext cx="8077200"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3317" name="Rectangle 6">
            <a:extLst>
              <a:ext uri="{FF2B5EF4-FFF2-40B4-BE49-F238E27FC236}">
                <a16:creationId xmlns:a16="http://schemas.microsoft.com/office/drawing/2014/main" id="{F1A9EC79-C91A-534E-B272-C855D81073B9}"/>
              </a:ext>
            </a:extLst>
          </p:cNvPr>
          <p:cNvSpPr>
            <a:spLocks noChangeArrowheads="1"/>
          </p:cNvSpPr>
          <p:nvPr/>
        </p:nvSpPr>
        <p:spPr bwMode="auto">
          <a:xfrm>
            <a:off x="1295400" y="1981200"/>
            <a:ext cx="28194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3318" name="Rectangle 7">
            <a:extLst>
              <a:ext uri="{FF2B5EF4-FFF2-40B4-BE49-F238E27FC236}">
                <a16:creationId xmlns:a16="http://schemas.microsoft.com/office/drawing/2014/main" id="{CE5FC20E-3295-BC4C-AE14-187A431EC595}"/>
              </a:ext>
            </a:extLst>
          </p:cNvPr>
          <p:cNvSpPr>
            <a:spLocks noChangeArrowheads="1"/>
          </p:cNvSpPr>
          <p:nvPr/>
        </p:nvSpPr>
        <p:spPr bwMode="auto">
          <a:xfrm>
            <a:off x="1295400" y="2590800"/>
            <a:ext cx="7315200" cy="990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3320" name="Line 9">
            <a:extLst>
              <a:ext uri="{FF2B5EF4-FFF2-40B4-BE49-F238E27FC236}">
                <a16:creationId xmlns:a16="http://schemas.microsoft.com/office/drawing/2014/main" id="{3B915847-8876-F94C-8593-5E3223EECC1D}"/>
              </a:ext>
            </a:extLst>
          </p:cNvPr>
          <p:cNvSpPr>
            <a:spLocks noChangeShapeType="1"/>
          </p:cNvSpPr>
          <p:nvPr/>
        </p:nvSpPr>
        <p:spPr bwMode="auto">
          <a:xfrm>
            <a:off x="685800" y="4114800"/>
            <a:ext cx="533400" cy="381000"/>
          </a:xfrm>
          <a:prstGeom prst="line">
            <a:avLst/>
          </a:prstGeom>
          <a:noFill/>
          <a:ln w="28575">
            <a:solidFill>
              <a:schemeClr val="bg1"/>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1499146" name="Rectangle 10">
            <a:extLst>
              <a:ext uri="{FF2B5EF4-FFF2-40B4-BE49-F238E27FC236}">
                <a16:creationId xmlns:a16="http://schemas.microsoft.com/office/drawing/2014/main" id="{BAC309C8-3C0D-C74C-9B0C-3CA3D2316D3B}"/>
              </a:ext>
            </a:extLst>
          </p:cNvPr>
          <p:cNvSpPr>
            <a:spLocks noChangeArrowheads="1"/>
          </p:cNvSpPr>
          <p:nvPr/>
        </p:nvSpPr>
        <p:spPr bwMode="auto">
          <a:xfrm>
            <a:off x="228600" y="990600"/>
            <a:ext cx="1295400" cy="762000"/>
          </a:xfrm>
          <a:prstGeom prst="rect">
            <a:avLst/>
          </a:prstGeom>
          <a:solidFill>
            <a:schemeClr val="bg1"/>
          </a:solidFill>
          <a:ln w="9525" algn="ctr">
            <a:solidFill>
              <a:schemeClr val="accent1"/>
            </a:solidFill>
            <a:miter lim="800000"/>
            <a:headEnd/>
            <a:tailEnd/>
          </a:ln>
          <a:effectLst>
            <a:prstShdw prst="shdw17" dist="17961" dir="2700000">
              <a:srgbClr val="485297"/>
            </a:prstShdw>
          </a:effectLst>
        </p:spPr>
        <p:txBody>
          <a:bodyPr wrap="none" lIns="274320" rIns="274320" anchor="ctr"/>
          <a:lstStyle/>
          <a:p>
            <a:pPr algn="ctr">
              <a:defRPr/>
            </a:pPr>
            <a:r>
              <a:rPr lang="en-US" sz="1800">
                <a:latin typeface="Arial" charset="0"/>
              </a:rPr>
              <a:t>View Being</a:t>
            </a:r>
          </a:p>
          <a:p>
            <a:pPr algn="ctr">
              <a:defRPr/>
            </a:pPr>
            <a:r>
              <a:rPr lang="en-US" sz="1800">
                <a:latin typeface="Arial" charset="0"/>
              </a:rPr>
              <a:t>Compiled</a:t>
            </a:r>
          </a:p>
        </p:txBody>
      </p:sp>
      <p:sp>
        <p:nvSpPr>
          <p:cNvPr id="13322" name="Line 11">
            <a:extLst>
              <a:ext uri="{FF2B5EF4-FFF2-40B4-BE49-F238E27FC236}">
                <a16:creationId xmlns:a16="http://schemas.microsoft.com/office/drawing/2014/main" id="{DB044E43-2C88-4343-8C2D-46B81F58D15B}"/>
              </a:ext>
            </a:extLst>
          </p:cNvPr>
          <p:cNvSpPr>
            <a:spLocks noChangeShapeType="1"/>
          </p:cNvSpPr>
          <p:nvPr/>
        </p:nvSpPr>
        <p:spPr bwMode="auto">
          <a:xfrm>
            <a:off x="762000" y="1752600"/>
            <a:ext cx="457200" cy="381000"/>
          </a:xfrm>
          <a:prstGeom prst="line">
            <a:avLst/>
          </a:prstGeom>
          <a:noFill/>
          <a:ln w="28575">
            <a:solidFill>
              <a:schemeClr val="bg1"/>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13323" name="Rectangle 13">
            <a:extLst>
              <a:ext uri="{FF2B5EF4-FFF2-40B4-BE49-F238E27FC236}">
                <a16:creationId xmlns:a16="http://schemas.microsoft.com/office/drawing/2014/main" id="{2C22791F-4140-FC45-85F1-7D8C43746A0D}"/>
              </a:ext>
            </a:extLst>
          </p:cNvPr>
          <p:cNvSpPr>
            <a:spLocks noChangeArrowheads="1"/>
          </p:cNvSpPr>
          <p:nvPr/>
        </p:nvSpPr>
        <p:spPr bwMode="auto">
          <a:xfrm>
            <a:off x="1295400" y="3962400"/>
            <a:ext cx="7315200" cy="990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3324" name="Line 14">
            <a:extLst>
              <a:ext uri="{FF2B5EF4-FFF2-40B4-BE49-F238E27FC236}">
                <a16:creationId xmlns:a16="http://schemas.microsoft.com/office/drawing/2014/main" id="{A1E7D07D-4A35-AC4A-A3B4-6BDE3CE170A6}"/>
              </a:ext>
            </a:extLst>
          </p:cNvPr>
          <p:cNvSpPr>
            <a:spLocks noChangeShapeType="1"/>
          </p:cNvSpPr>
          <p:nvPr/>
        </p:nvSpPr>
        <p:spPr bwMode="auto">
          <a:xfrm flipV="1">
            <a:off x="685800" y="3048000"/>
            <a:ext cx="609600" cy="228600"/>
          </a:xfrm>
          <a:prstGeom prst="line">
            <a:avLst/>
          </a:prstGeom>
          <a:noFill/>
          <a:ln w="28575">
            <a:solidFill>
              <a:schemeClr val="bg1"/>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1499144" name="Rectangle 8">
            <a:extLst>
              <a:ext uri="{FF2B5EF4-FFF2-40B4-BE49-F238E27FC236}">
                <a16:creationId xmlns:a16="http://schemas.microsoft.com/office/drawing/2014/main" id="{680AF6A4-7B4C-4841-8857-3C720FC9835F}"/>
              </a:ext>
            </a:extLst>
          </p:cNvPr>
          <p:cNvSpPr>
            <a:spLocks noChangeArrowheads="1"/>
          </p:cNvSpPr>
          <p:nvPr/>
        </p:nvSpPr>
        <p:spPr bwMode="auto">
          <a:xfrm>
            <a:off x="228600" y="3276600"/>
            <a:ext cx="1143000" cy="914400"/>
          </a:xfrm>
          <a:prstGeom prst="rect">
            <a:avLst/>
          </a:prstGeom>
          <a:solidFill>
            <a:schemeClr val="bg1"/>
          </a:solidFill>
          <a:ln w="9525" algn="ctr">
            <a:solidFill>
              <a:schemeClr val="accent1"/>
            </a:solidFill>
            <a:miter lim="800000"/>
            <a:headEnd/>
            <a:tailEnd/>
          </a:ln>
          <a:effectLst>
            <a:prstShdw prst="shdw17" dist="17961" dir="2700000">
              <a:schemeClr val="accent1">
                <a:gamma/>
                <a:shade val="60000"/>
                <a:invGamma/>
              </a:schemeClr>
            </a:prstShdw>
          </a:effectLst>
        </p:spPr>
        <p:txBody>
          <a:bodyPr wrap="none" anchor="ctr"/>
          <a:lstStyle/>
          <a:p>
            <a:pPr algn="ctr">
              <a:defRPr/>
            </a:pPr>
            <a:r>
              <a:rPr lang="en-US" sz="1800">
                <a:latin typeface="Arial" charset="0"/>
              </a:rPr>
              <a:t>Logic</a:t>
            </a:r>
          </a:p>
          <a:p>
            <a:pPr algn="ctr">
              <a:defRPr/>
            </a:pPr>
            <a:r>
              <a:rPr lang="en-US" sz="1800">
                <a:latin typeface="Arial" charset="0"/>
              </a:rPr>
              <a:t>Table</a:t>
            </a:r>
          </a:p>
          <a:p>
            <a:pPr algn="ctr">
              <a:defRPr/>
            </a:pPr>
            <a:r>
              <a:rPr lang="en-US" sz="1800">
                <a:latin typeface="Arial" charset="0"/>
              </a:rPr>
              <a:t>“Snippets”</a:t>
            </a:r>
          </a:p>
        </p:txBody>
      </p:sp>
      <p:pic>
        <p:nvPicPr>
          <p:cNvPr id="2" name="Online Media 1" descr="Mod2slide11.mp3">
            <a:hlinkClick r:id="" action="ppaction://media"/>
            <a:extLst>
              <a:ext uri="{FF2B5EF4-FFF2-40B4-BE49-F238E27FC236}">
                <a16:creationId xmlns:a16="http://schemas.microsoft.com/office/drawing/2014/main" id="{038ED6D4-8711-014C-9976-A8819AC8982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981200" y="3232484"/>
            <a:ext cx="812800" cy="812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3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9">
            <a:extLst>
              <a:ext uri="{FF2B5EF4-FFF2-40B4-BE49-F238E27FC236}">
                <a16:creationId xmlns:a16="http://schemas.microsoft.com/office/drawing/2014/main" id="{2A884219-1FA2-2447-857A-0ACF9B5F0C2D}"/>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F4E253E5-F272-7346-AEB3-6CBB616C2CDD}" type="slidenum">
              <a:rPr lang="en-AU" altLang="en-US" sz="1400"/>
              <a:pPr/>
              <a:t>12</a:t>
            </a:fld>
            <a:endParaRPr lang="en-AU" altLang="en-US" sz="1400"/>
          </a:p>
        </p:txBody>
      </p:sp>
      <p:sp>
        <p:nvSpPr>
          <p:cNvPr id="14339" name="Rectangle 2">
            <a:extLst>
              <a:ext uri="{FF2B5EF4-FFF2-40B4-BE49-F238E27FC236}">
                <a16:creationId xmlns:a16="http://schemas.microsoft.com/office/drawing/2014/main" id="{E945D021-9C89-AE4F-8618-33977FFF49D9}"/>
              </a:ext>
            </a:extLst>
          </p:cNvPr>
          <p:cNvSpPr>
            <a:spLocks noGrp="1" noChangeArrowheads="1"/>
          </p:cNvSpPr>
          <p:nvPr>
            <p:ph type="title"/>
          </p:nvPr>
        </p:nvSpPr>
        <p:spPr>
          <a:xfrm>
            <a:off x="228600" y="0"/>
            <a:ext cx="7162800" cy="498475"/>
          </a:xfrm>
          <a:noFill/>
          <a:ln/>
        </p:spPr>
        <p:txBody>
          <a:bodyPr anchor="b"/>
          <a:lstStyle/>
          <a:p>
            <a:r>
              <a:rPr altLang="en-US"/>
              <a:t>Logic Phase Data Flow</a:t>
            </a:r>
          </a:p>
        </p:txBody>
      </p:sp>
      <p:sp>
        <p:nvSpPr>
          <p:cNvPr id="14340" name="AutoShape 3">
            <a:extLst>
              <a:ext uri="{FF2B5EF4-FFF2-40B4-BE49-F238E27FC236}">
                <a16:creationId xmlns:a16="http://schemas.microsoft.com/office/drawing/2014/main" id="{49D64827-3DDC-834D-AA8F-4C2AB35FF8E2}"/>
              </a:ext>
            </a:extLst>
          </p:cNvPr>
          <p:cNvSpPr>
            <a:spLocks noChangeArrowheads="1"/>
          </p:cNvSpPr>
          <p:nvPr/>
        </p:nvSpPr>
        <p:spPr bwMode="auto">
          <a:xfrm>
            <a:off x="4114800" y="11430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400">
                <a:solidFill>
                  <a:schemeClr val="tx1"/>
                </a:solidFill>
              </a:rPr>
              <a:t>MR84</a:t>
            </a:r>
          </a:p>
          <a:p>
            <a:pPr algn="ctr" eaLnBrk="1" hangingPunct="1">
              <a:lnSpc>
                <a:spcPct val="100000"/>
              </a:lnSpc>
              <a:buClr>
                <a:schemeClr val="accent2"/>
              </a:buClr>
              <a:buFont typeface="Wingdings" pitchFamily="2" charset="2"/>
              <a:buNone/>
            </a:pPr>
            <a:r>
              <a:rPr lang="en-US" altLang="en-US" sz="1400">
                <a:solidFill>
                  <a:schemeClr val="tx1"/>
                </a:solidFill>
              </a:rPr>
              <a:t>VDP</a:t>
            </a:r>
          </a:p>
        </p:txBody>
      </p:sp>
      <p:cxnSp>
        <p:nvCxnSpPr>
          <p:cNvPr id="14341" name="AutoShape 4">
            <a:extLst>
              <a:ext uri="{FF2B5EF4-FFF2-40B4-BE49-F238E27FC236}">
                <a16:creationId xmlns:a16="http://schemas.microsoft.com/office/drawing/2014/main" id="{4E389728-A77B-F342-959C-2142FFC52BC5}"/>
              </a:ext>
            </a:extLst>
          </p:cNvPr>
          <p:cNvCxnSpPr>
            <a:cxnSpLocks noChangeShapeType="1"/>
          </p:cNvCxnSpPr>
          <p:nvPr/>
        </p:nvCxnSpPr>
        <p:spPr bwMode="auto">
          <a:xfrm>
            <a:off x="4572000" y="2362200"/>
            <a:ext cx="1588" cy="60960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476614" name="Rectangle 6">
            <a:extLst>
              <a:ext uri="{FF2B5EF4-FFF2-40B4-BE49-F238E27FC236}">
                <a16:creationId xmlns:a16="http://schemas.microsoft.com/office/drawing/2014/main" id="{C6929AE4-EDE2-1242-9BE9-5F2CFA5C30EE}"/>
              </a:ext>
            </a:extLst>
          </p:cNvPr>
          <p:cNvSpPr>
            <a:spLocks noChangeArrowheads="1"/>
          </p:cNvSpPr>
          <p:nvPr/>
        </p:nvSpPr>
        <p:spPr bwMode="auto">
          <a:xfrm>
            <a:off x="3048000" y="3200400"/>
            <a:ext cx="2819400" cy="762000"/>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nchor="ctr"/>
          <a:lstStyle/>
          <a:p>
            <a:pPr>
              <a:defRPr/>
            </a:pPr>
            <a:endParaRPr lang="en-US">
              <a:latin typeface="Arial" charset="0"/>
            </a:endParaRPr>
          </a:p>
        </p:txBody>
      </p:sp>
      <p:sp>
        <p:nvSpPr>
          <p:cNvPr id="1476615" name="Rectangle 7">
            <a:extLst>
              <a:ext uri="{FF2B5EF4-FFF2-40B4-BE49-F238E27FC236}">
                <a16:creationId xmlns:a16="http://schemas.microsoft.com/office/drawing/2014/main" id="{5E4C59F7-F9DC-E540-9F5D-84057014E656}"/>
              </a:ext>
            </a:extLst>
          </p:cNvPr>
          <p:cNvSpPr>
            <a:spLocks noChangeArrowheads="1"/>
          </p:cNvSpPr>
          <p:nvPr/>
        </p:nvSpPr>
        <p:spPr bwMode="auto">
          <a:xfrm>
            <a:off x="3505200" y="2971800"/>
            <a:ext cx="2057400" cy="1066800"/>
          </a:xfrm>
          <a:prstGeom prst="rect">
            <a:avLst/>
          </a:prstGeom>
          <a:noFill/>
          <a:ln w="9525" algn="ctr">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solidFill>
                  <a:schemeClr val="tx1"/>
                </a:solidFill>
                <a:latin typeface="Arial" charset="0"/>
              </a:rPr>
              <a:t>GVBMR90</a:t>
            </a:r>
          </a:p>
        </p:txBody>
      </p:sp>
      <p:sp>
        <p:nvSpPr>
          <p:cNvPr id="1476616" name="AutoShape 8">
            <a:extLst>
              <a:ext uri="{FF2B5EF4-FFF2-40B4-BE49-F238E27FC236}">
                <a16:creationId xmlns:a16="http://schemas.microsoft.com/office/drawing/2014/main" id="{C12AD155-1DE8-2E4E-946C-1D5FDEF353CC}"/>
              </a:ext>
            </a:extLst>
          </p:cNvPr>
          <p:cNvSpPr>
            <a:spLocks noChangeArrowheads="1"/>
          </p:cNvSpPr>
          <p:nvPr/>
        </p:nvSpPr>
        <p:spPr bwMode="auto">
          <a:xfrm>
            <a:off x="6096000" y="4876800"/>
            <a:ext cx="1600200" cy="914400"/>
          </a:xfrm>
          <a:prstGeom prst="flowChartDocument">
            <a:avLst/>
          </a:prstGeom>
          <a:noFill/>
          <a:ln w="3175" algn="ctr">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solidFill>
                  <a:schemeClr val="tx1"/>
                </a:solidFill>
                <a:latin typeface="Arial" charset="0"/>
              </a:rPr>
              <a:t>MR90RPT</a:t>
            </a:r>
          </a:p>
        </p:txBody>
      </p:sp>
      <p:sp>
        <p:nvSpPr>
          <p:cNvPr id="14345" name="AutoShape 10">
            <a:extLst>
              <a:ext uri="{FF2B5EF4-FFF2-40B4-BE49-F238E27FC236}">
                <a16:creationId xmlns:a16="http://schemas.microsoft.com/office/drawing/2014/main" id="{5C948CB6-549A-4C44-9D82-7368C6465238}"/>
              </a:ext>
            </a:extLst>
          </p:cNvPr>
          <p:cNvSpPr>
            <a:spLocks noChangeArrowheads="1"/>
          </p:cNvSpPr>
          <p:nvPr/>
        </p:nvSpPr>
        <p:spPr bwMode="auto">
          <a:xfrm>
            <a:off x="2895600" y="48006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400">
                <a:solidFill>
                  <a:schemeClr val="tx1"/>
                </a:solidFill>
              </a:rPr>
              <a:t>MR90</a:t>
            </a:r>
          </a:p>
          <a:p>
            <a:pPr algn="ctr" eaLnBrk="1" hangingPunct="1">
              <a:lnSpc>
                <a:spcPct val="100000"/>
              </a:lnSpc>
              <a:buClr>
                <a:schemeClr val="accent2"/>
              </a:buClr>
              <a:buFont typeface="Wingdings" pitchFamily="2" charset="2"/>
              <a:buNone/>
            </a:pPr>
            <a:r>
              <a:rPr lang="en-US" altLang="en-US" sz="1400">
                <a:solidFill>
                  <a:schemeClr val="tx1"/>
                </a:solidFill>
              </a:rPr>
              <a:t>JLT</a:t>
            </a:r>
          </a:p>
        </p:txBody>
      </p:sp>
      <p:sp>
        <p:nvSpPr>
          <p:cNvPr id="14346" name="AutoShape 11">
            <a:extLst>
              <a:ext uri="{FF2B5EF4-FFF2-40B4-BE49-F238E27FC236}">
                <a16:creationId xmlns:a16="http://schemas.microsoft.com/office/drawing/2014/main" id="{CCD6430B-3D18-A74C-8F5B-5A63495DE9D7}"/>
              </a:ext>
            </a:extLst>
          </p:cNvPr>
          <p:cNvSpPr>
            <a:spLocks noChangeArrowheads="1"/>
          </p:cNvSpPr>
          <p:nvPr/>
        </p:nvSpPr>
        <p:spPr bwMode="auto">
          <a:xfrm>
            <a:off x="4114800" y="48006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400">
                <a:solidFill>
                  <a:schemeClr val="tx1"/>
                </a:solidFill>
              </a:rPr>
              <a:t>MR90</a:t>
            </a:r>
          </a:p>
          <a:p>
            <a:pPr algn="ctr" eaLnBrk="1" hangingPunct="1">
              <a:lnSpc>
                <a:spcPct val="100000"/>
              </a:lnSpc>
              <a:buClr>
                <a:schemeClr val="accent2"/>
              </a:buClr>
              <a:buFont typeface="Wingdings" pitchFamily="2" charset="2"/>
              <a:buNone/>
            </a:pPr>
            <a:r>
              <a:rPr lang="en-US" altLang="en-US" sz="1400">
                <a:solidFill>
                  <a:schemeClr val="tx1"/>
                </a:solidFill>
              </a:rPr>
              <a:t>XLT</a:t>
            </a:r>
          </a:p>
        </p:txBody>
      </p:sp>
      <p:sp>
        <p:nvSpPr>
          <p:cNvPr id="14347" name="AutoShape 13">
            <a:extLst>
              <a:ext uri="{FF2B5EF4-FFF2-40B4-BE49-F238E27FC236}">
                <a16:creationId xmlns:a16="http://schemas.microsoft.com/office/drawing/2014/main" id="{865C2BD5-1450-B647-B0BE-802A5F74C947}"/>
              </a:ext>
            </a:extLst>
          </p:cNvPr>
          <p:cNvSpPr>
            <a:spLocks noChangeArrowheads="1"/>
          </p:cNvSpPr>
          <p:nvPr/>
        </p:nvSpPr>
        <p:spPr bwMode="auto">
          <a:xfrm>
            <a:off x="1600200" y="48006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400">
                <a:solidFill>
                  <a:schemeClr val="tx1"/>
                </a:solidFill>
              </a:rPr>
              <a:t>MR90</a:t>
            </a:r>
          </a:p>
          <a:p>
            <a:pPr algn="ctr" eaLnBrk="1" hangingPunct="1">
              <a:lnSpc>
                <a:spcPct val="100000"/>
              </a:lnSpc>
              <a:buClr>
                <a:schemeClr val="accent2"/>
              </a:buClr>
              <a:buFont typeface="Wingdings" pitchFamily="2" charset="2"/>
              <a:buNone/>
            </a:pPr>
            <a:r>
              <a:rPr lang="en-US" altLang="en-US" sz="1400">
                <a:solidFill>
                  <a:schemeClr val="tx1"/>
                </a:solidFill>
              </a:rPr>
              <a:t>VDP</a:t>
            </a:r>
          </a:p>
        </p:txBody>
      </p:sp>
      <p:cxnSp>
        <p:nvCxnSpPr>
          <p:cNvPr id="14348" name="AutoShape 15">
            <a:extLst>
              <a:ext uri="{FF2B5EF4-FFF2-40B4-BE49-F238E27FC236}">
                <a16:creationId xmlns:a16="http://schemas.microsoft.com/office/drawing/2014/main" id="{3CF2E898-DCDF-6843-9126-59EB99D56374}"/>
              </a:ext>
            </a:extLst>
          </p:cNvPr>
          <p:cNvCxnSpPr>
            <a:cxnSpLocks noChangeShapeType="1"/>
            <a:endCxn id="14346" idx="1"/>
          </p:cNvCxnSpPr>
          <p:nvPr/>
        </p:nvCxnSpPr>
        <p:spPr bwMode="auto">
          <a:xfrm flipH="1">
            <a:off x="4570413" y="4038600"/>
            <a:ext cx="1587" cy="76200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476624" name="Line 16">
            <a:extLst>
              <a:ext uri="{FF2B5EF4-FFF2-40B4-BE49-F238E27FC236}">
                <a16:creationId xmlns:a16="http://schemas.microsoft.com/office/drawing/2014/main" id="{A45A46A7-2CEB-3549-9279-D5BD9A397B1B}"/>
              </a:ext>
            </a:extLst>
          </p:cNvPr>
          <p:cNvSpPr>
            <a:spLocks noChangeShapeType="1"/>
          </p:cNvSpPr>
          <p:nvPr/>
        </p:nvSpPr>
        <p:spPr bwMode="auto">
          <a:xfrm>
            <a:off x="2057400" y="4419600"/>
            <a:ext cx="4800600" cy="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a:latin typeface="Arial" charset="0"/>
            </a:endParaRPr>
          </a:p>
        </p:txBody>
      </p:sp>
      <p:cxnSp>
        <p:nvCxnSpPr>
          <p:cNvPr id="14350" name="AutoShape 18">
            <a:extLst>
              <a:ext uri="{FF2B5EF4-FFF2-40B4-BE49-F238E27FC236}">
                <a16:creationId xmlns:a16="http://schemas.microsoft.com/office/drawing/2014/main" id="{A4D072DA-FD0D-5945-AFB6-030C01AD5645}"/>
              </a:ext>
            </a:extLst>
          </p:cNvPr>
          <p:cNvCxnSpPr>
            <a:cxnSpLocks noChangeShapeType="1"/>
          </p:cNvCxnSpPr>
          <p:nvPr/>
        </p:nvCxnSpPr>
        <p:spPr bwMode="auto">
          <a:xfrm>
            <a:off x="2057400" y="4419600"/>
            <a:ext cx="1588" cy="38100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4351" name="AutoShape 19">
            <a:extLst>
              <a:ext uri="{FF2B5EF4-FFF2-40B4-BE49-F238E27FC236}">
                <a16:creationId xmlns:a16="http://schemas.microsoft.com/office/drawing/2014/main" id="{48A79BDF-C3D2-744F-AB27-8D1476201970}"/>
              </a:ext>
            </a:extLst>
          </p:cNvPr>
          <p:cNvCxnSpPr>
            <a:cxnSpLocks noChangeShapeType="1"/>
          </p:cNvCxnSpPr>
          <p:nvPr/>
        </p:nvCxnSpPr>
        <p:spPr bwMode="auto">
          <a:xfrm>
            <a:off x="3352800" y="4419600"/>
            <a:ext cx="1588" cy="38100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4352" name="AutoShape 20">
            <a:extLst>
              <a:ext uri="{FF2B5EF4-FFF2-40B4-BE49-F238E27FC236}">
                <a16:creationId xmlns:a16="http://schemas.microsoft.com/office/drawing/2014/main" id="{0BA63AED-7C17-3A41-ABB9-C4B8368F6370}"/>
              </a:ext>
            </a:extLst>
          </p:cNvPr>
          <p:cNvCxnSpPr>
            <a:cxnSpLocks noChangeShapeType="1"/>
          </p:cNvCxnSpPr>
          <p:nvPr/>
        </p:nvCxnSpPr>
        <p:spPr bwMode="auto">
          <a:xfrm>
            <a:off x="6858000" y="4419600"/>
            <a:ext cx="1588" cy="45720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pic>
        <p:nvPicPr>
          <p:cNvPr id="2" name="Online Media 1" descr="Mod2slide12.mp3">
            <a:hlinkClick r:id="" action="ppaction://media"/>
            <a:extLst>
              <a:ext uri="{FF2B5EF4-FFF2-40B4-BE49-F238E27FC236}">
                <a16:creationId xmlns:a16="http://schemas.microsoft.com/office/drawing/2014/main" id="{5318CBDA-EE9F-A447-ADE7-391FD8CD731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00200" y="2828758"/>
            <a:ext cx="812800" cy="812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3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9">
            <a:extLst>
              <a:ext uri="{FF2B5EF4-FFF2-40B4-BE49-F238E27FC236}">
                <a16:creationId xmlns:a16="http://schemas.microsoft.com/office/drawing/2014/main" id="{57C7CA3D-A366-3E4B-8F13-A5187C9450A3}"/>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E7D58A84-444B-5540-A101-D0B2DDCD2A2D}" type="slidenum">
              <a:rPr lang="en-AU" altLang="en-US" sz="1400"/>
              <a:pPr/>
              <a:t>13</a:t>
            </a:fld>
            <a:endParaRPr lang="en-AU" altLang="en-US" sz="1400"/>
          </a:p>
        </p:txBody>
      </p:sp>
      <p:sp>
        <p:nvSpPr>
          <p:cNvPr id="15363" name="Rectangle 2">
            <a:extLst>
              <a:ext uri="{FF2B5EF4-FFF2-40B4-BE49-F238E27FC236}">
                <a16:creationId xmlns:a16="http://schemas.microsoft.com/office/drawing/2014/main" id="{DCFC2F9E-83B0-B243-A8BB-0BEB211F5F46}"/>
              </a:ext>
            </a:extLst>
          </p:cNvPr>
          <p:cNvSpPr>
            <a:spLocks noChangeArrowheads="1"/>
          </p:cNvSpPr>
          <p:nvPr/>
        </p:nvSpPr>
        <p:spPr bwMode="auto">
          <a:xfrm>
            <a:off x="228600" y="0"/>
            <a:ext cx="65436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b"/>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r>
              <a:rPr lang="en-US" altLang="en-US" sz="2400"/>
              <a:t>Reviewing the MR90 Report - Success</a:t>
            </a:r>
          </a:p>
        </p:txBody>
      </p:sp>
      <p:pic>
        <p:nvPicPr>
          <p:cNvPr id="15364" name="Picture 6">
            <a:extLst>
              <a:ext uri="{FF2B5EF4-FFF2-40B4-BE49-F238E27FC236}">
                <a16:creationId xmlns:a16="http://schemas.microsoft.com/office/drawing/2014/main" id="{F25C0BFA-BC0D-E64C-838C-7B49EF7BFD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863600"/>
            <a:ext cx="8077200" cy="542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5365" name="Rectangle 7">
            <a:extLst>
              <a:ext uri="{FF2B5EF4-FFF2-40B4-BE49-F238E27FC236}">
                <a16:creationId xmlns:a16="http://schemas.microsoft.com/office/drawing/2014/main" id="{CA878CF5-E4BF-EC4A-8AB5-65A1AE750B4A}"/>
              </a:ext>
            </a:extLst>
          </p:cNvPr>
          <p:cNvSpPr>
            <a:spLocks noChangeArrowheads="1"/>
          </p:cNvSpPr>
          <p:nvPr/>
        </p:nvSpPr>
        <p:spPr bwMode="auto">
          <a:xfrm>
            <a:off x="1295400" y="1600200"/>
            <a:ext cx="54102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5366" name="Rectangle 8">
            <a:extLst>
              <a:ext uri="{FF2B5EF4-FFF2-40B4-BE49-F238E27FC236}">
                <a16:creationId xmlns:a16="http://schemas.microsoft.com/office/drawing/2014/main" id="{9DB98075-1BCF-D748-AC12-A6DA853B07C4}"/>
              </a:ext>
            </a:extLst>
          </p:cNvPr>
          <p:cNvSpPr>
            <a:spLocks noChangeArrowheads="1"/>
          </p:cNvSpPr>
          <p:nvPr/>
        </p:nvSpPr>
        <p:spPr bwMode="auto">
          <a:xfrm>
            <a:off x="1295400" y="2209800"/>
            <a:ext cx="54102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2slide13.mp3">
            <a:hlinkClick r:id="" action="ppaction://media"/>
            <a:extLst>
              <a:ext uri="{FF2B5EF4-FFF2-40B4-BE49-F238E27FC236}">
                <a16:creationId xmlns:a16="http://schemas.microsoft.com/office/drawing/2014/main" id="{7EACB0ED-D329-D44A-9519-6D503D2A8D8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676400" y="3169444"/>
            <a:ext cx="812800" cy="812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6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9">
            <a:extLst>
              <a:ext uri="{FF2B5EF4-FFF2-40B4-BE49-F238E27FC236}">
                <a16:creationId xmlns:a16="http://schemas.microsoft.com/office/drawing/2014/main" id="{D3F3FCA2-87F7-914F-8858-3C71D9D1E5CB}"/>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133688BE-0CED-244E-846C-7A0023A86F02}" type="slidenum">
              <a:rPr lang="en-AU" altLang="en-US" sz="1400"/>
              <a:pPr/>
              <a:t>14</a:t>
            </a:fld>
            <a:endParaRPr lang="en-AU" altLang="en-US" sz="1400"/>
          </a:p>
        </p:txBody>
      </p:sp>
      <p:sp>
        <p:nvSpPr>
          <p:cNvPr id="16387" name="Rectangle 2">
            <a:extLst>
              <a:ext uri="{FF2B5EF4-FFF2-40B4-BE49-F238E27FC236}">
                <a16:creationId xmlns:a16="http://schemas.microsoft.com/office/drawing/2014/main" id="{878FB178-FF94-FD4D-BE2C-D34D1DE20D7D}"/>
              </a:ext>
            </a:extLst>
          </p:cNvPr>
          <p:cNvSpPr>
            <a:spLocks noGrp="1" noChangeArrowheads="1"/>
          </p:cNvSpPr>
          <p:nvPr>
            <p:ph type="title"/>
          </p:nvPr>
        </p:nvSpPr>
        <p:spPr>
          <a:xfrm>
            <a:off x="228600" y="0"/>
            <a:ext cx="7162800" cy="498475"/>
          </a:xfrm>
          <a:noFill/>
          <a:ln/>
        </p:spPr>
        <p:txBody>
          <a:bodyPr anchor="b"/>
          <a:lstStyle/>
          <a:p>
            <a:r>
              <a:rPr altLang="en-US"/>
              <a:t>Reference Phase Data Flow</a:t>
            </a:r>
          </a:p>
        </p:txBody>
      </p:sp>
      <p:sp>
        <p:nvSpPr>
          <p:cNvPr id="1478662" name="Rectangle 6">
            <a:extLst>
              <a:ext uri="{FF2B5EF4-FFF2-40B4-BE49-F238E27FC236}">
                <a16:creationId xmlns:a16="http://schemas.microsoft.com/office/drawing/2014/main" id="{CC515219-2CFE-BD4D-B749-CE9AB899EE51}"/>
              </a:ext>
            </a:extLst>
          </p:cNvPr>
          <p:cNvSpPr>
            <a:spLocks noChangeArrowheads="1"/>
          </p:cNvSpPr>
          <p:nvPr/>
        </p:nvSpPr>
        <p:spPr bwMode="auto">
          <a:xfrm>
            <a:off x="3048000" y="3200400"/>
            <a:ext cx="2819400" cy="762000"/>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nchor="ctr"/>
          <a:lstStyle/>
          <a:p>
            <a:pPr>
              <a:defRPr/>
            </a:pPr>
            <a:endParaRPr lang="en-US">
              <a:latin typeface="Arial" charset="0"/>
            </a:endParaRPr>
          </a:p>
        </p:txBody>
      </p:sp>
      <p:sp>
        <p:nvSpPr>
          <p:cNvPr id="1478663" name="Rectangle 7">
            <a:extLst>
              <a:ext uri="{FF2B5EF4-FFF2-40B4-BE49-F238E27FC236}">
                <a16:creationId xmlns:a16="http://schemas.microsoft.com/office/drawing/2014/main" id="{6BDC836A-84A2-C94D-945F-9E345DF6F647}"/>
              </a:ext>
            </a:extLst>
          </p:cNvPr>
          <p:cNvSpPr>
            <a:spLocks noChangeArrowheads="1"/>
          </p:cNvSpPr>
          <p:nvPr/>
        </p:nvSpPr>
        <p:spPr bwMode="auto">
          <a:xfrm>
            <a:off x="3505200" y="2971800"/>
            <a:ext cx="2057400" cy="1066800"/>
          </a:xfrm>
          <a:prstGeom prst="rect">
            <a:avLst/>
          </a:prstGeom>
          <a:noFill/>
          <a:ln w="9525" algn="ctr">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solidFill>
                  <a:schemeClr val="tx1"/>
                </a:solidFill>
                <a:latin typeface="Arial" charset="0"/>
              </a:rPr>
              <a:t>GVBMR95</a:t>
            </a:r>
          </a:p>
        </p:txBody>
      </p:sp>
      <p:sp>
        <p:nvSpPr>
          <p:cNvPr id="1478664" name="AutoShape 8">
            <a:extLst>
              <a:ext uri="{FF2B5EF4-FFF2-40B4-BE49-F238E27FC236}">
                <a16:creationId xmlns:a16="http://schemas.microsoft.com/office/drawing/2014/main" id="{8E024BD1-A65E-4546-8D0A-F3D1A6A26B6E}"/>
              </a:ext>
            </a:extLst>
          </p:cNvPr>
          <p:cNvSpPr>
            <a:spLocks noChangeArrowheads="1"/>
          </p:cNvSpPr>
          <p:nvPr/>
        </p:nvSpPr>
        <p:spPr bwMode="auto">
          <a:xfrm>
            <a:off x="5410200" y="4876800"/>
            <a:ext cx="1600200" cy="914400"/>
          </a:xfrm>
          <a:prstGeom prst="flowChartDocument">
            <a:avLst/>
          </a:prstGeom>
          <a:noFill/>
          <a:ln w="3175" algn="ctr">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solidFill>
                  <a:schemeClr val="tx1"/>
                </a:solidFill>
                <a:latin typeface="Arial" charset="0"/>
              </a:rPr>
              <a:t>MR95RPT</a:t>
            </a:r>
          </a:p>
        </p:txBody>
      </p:sp>
      <p:sp>
        <p:nvSpPr>
          <p:cNvPr id="16391" name="AutoShape 10">
            <a:extLst>
              <a:ext uri="{FF2B5EF4-FFF2-40B4-BE49-F238E27FC236}">
                <a16:creationId xmlns:a16="http://schemas.microsoft.com/office/drawing/2014/main" id="{BEDAE319-17DA-1E48-9B34-DA6DDCB20815}"/>
              </a:ext>
            </a:extLst>
          </p:cNvPr>
          <p:cNvSpPr>
            <a:spLocks noChangeArrowheads="1"/>
          </p:cNvSpPr>
          <p:nvPr/>
        </p:nvSpPr>
        <p:spPr bwMode="auto">
          <a:xfrm>
            <a:off x="2362200" y="48006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400">
                <a:solidFill>
                  <a:schemeClr val="tx1"/>
                </a:solidFill>
              </a:rPr>
              <a:t>REH</a:t>
            </a:r>
          </a:p>
        </p:txBody>
      </p:sp>
      <p:sp>
        <p:nvSpPr>
          <p:cNvPr id="16392" name="AutoShape 15">
            <a:extLst>
              <a:ext uri="{FF2B5EF4-FFF2-40B4-BE49-F238E27FC236}">
                <a16:creationId xmlns:a16="http://schemas.microsoft.com/office/drawing/2014/main" id="{DF725AB6-4BF6-4348-BAFE-18C130A9CFC2}"/>
              </a:ext>
            </a:extLst>
          </p:cNvPr>
          <p:cNvSpPr>
            <a:spLocks noChangeArrowheads="1"/>
          </p:cNvSpPr>
          <p:nvPr/>
        </p:nvSpPr>
        <p:spPr bwMode="auto">
          <a:xfrm>
            <a:off x="4114800" y="9906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400">
                <a:solidFill>
                  <a:schemeClr val="tx1"/>
                </a:solidFill>
              </a:rPr>
              <a:t>MR77</a:t>
            </a:r>
          </a:p>
          <a:p>
            <a:pPr algn="ctr" eaLnBrk="1" hangingPunct="1">
              <a:lnSpc>
                <a:spcPct val="100000"/>
              </a:lnSpc>
              <a:buClr>
                <a:schemeClr val="accent2"/>
              </a:buClr>
              <a:buFont typeface="Wingdings" pitchFamily="2" charset="2"/>
              <a:buNone/>
            </a:pPr>
            <a:r>
              <a:rPr lang="en-US" altLang="en-US" sz="1400">
                <a:solidFill>
                  <a:schemeClr val="tx1"/>
                </a:solidFill>
              </a:rPr>
              <a:t>VDP</a:t>
            </a:r>
          </a:p>
        </p:txBody>
      </p:sp>
      <p:sp>
        <p:nvSpPr>
          <p:cNvPr id="16393" name="AutoShape 16">
            <a:extLst>
              <a:ext uri="{FF2B5EF4-FFF2-40B4-BE49-F238E27FC236}">
                <a16:creationId xmlns:a16="http://schemas.microsoft.com/office/drawing/2014/main" id="{6A9089CA-4B12-3B4B-9AEA-BA6652E92986}"/>
              </a:ext>
            </a:extLst>
          </p:cNvPr>
          <p:cNvSpPr>
            <a:spLocks noChangeArrowheads="1"/>
          </p:cNvSpPr>
          <p:nvPr/>
        </p:nvSpPr>
        <p:spPr bwMode="auto">
          <a:xfrm>
            <a:off x="2895600" y="9906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400">
                <a:solidFill>
                  <a:schemeClr val="tx1"/>
                </a:solidFill>
              </a:rPr>
              <a:t>MR76</a:t>
            </a:r>
          </a:p>
          <a:p>
            <a:pPr algn="ctr" eaLnBrk="1" hangingPunct="1">
              <a:lnSpc>
                <a:spcPct val="100000"/>
              </a:lnSpc>
              <a:buClr>
                <a:schemeClr val="accent2"/>
              </a:buClr>
              <a:buFont typeface="Wingdings" pitchFamily="2" charset="2"/>
              <a:buNone/>
            </a:pPr>
            <a:r>
              <a:rPr lang="en-US" altLang="en-US" sz="1400">
                <a:solidFill>
                  <a:schemeClr val="tx1"/>
                </a:solidFill>
              </a:rPr>
              <a:t>JLT</a:t>
            </a:r>
          </a:p>
        </p:txBody>
      </p:sp>
      <p:sp>
        <p:nvSpPr>
          <p:cNvPr id="16394" name="AutoShape 18">
            <a:extLst>
              <a:ext uri="{FF2B5EF4-FFF2-40B4-BE49-F238E27FC236}">
                <a16:creationId xmlns:a16="http://schemas.microsoft.com/office/drawing/2014/main" id="{2EA11ED1-F575-D94E-AE98-2DDD45A9F905}"/>
              </a:ext>
            </a:extLst>
          </p:cNvPr>
          <p:cNvSpPr>
            <a:spLocks noChangeArrowheads="1"/>
          </p:cNvSpPr>
          <p:nvPr/>
        </p:nvSpPr>
        <p:spPr bwMode="auto">
          <a:xfrm>
            <a:off x="5715000" y="6858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endParaRPr lang="en-US" altLang="en-US" sz="1400">
              <a:solidFill>
                <a:schemeClr val="tx1"/>
              </a:solidFill>
            </a:endParaRPr>
          </a:p>
        </p:txBody>
      </p:sp>
      <p:sp>
        <p:nvSpPr>
          <p:cNvPr id="16395" name="AutoShape 17">
            <a:extLst>
              <a:ext uri="{FF2B5EF4-FFF2-40B4-BE49-F238E27FC236}">
                <a16:creationId xmlns:a16="http://schemas.microsoft.com/office/drawing/2014/main" id="{7794F440-426C-9C41-8CED-51290B4347B7}"/>
              </a:ext>
            </a:extLst>
          </p:cNvPr>
          <p:cNvSpPr>
            <a:spLocks noChangeArrowheads="1"/>
          </p:cNvSpPr>
          <p:nvPr/>
        </p:nvSpPr>
        <p:spPr bwMode="auto">
          <a:xfrm>
            <a:off x="5562600" y="8382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endParaRPr lang="en-US" altLang="en-US" sz="1400">
              <a:solidFill>
                <a:schemeClr val="tx1"/>
              </a:solidFill>
            </a:endParaRPr>
          </a:p>
        </p:txBody>
      </p:sp>
      <p:sp>
        <p:nvSpPr>
          <p:cNvPr id="16396" name="AutoShape 3">
            <a:extLst>
              <a:ext uri="{FF2B5EF4-FFF2-40B4-BE49-F238E27FC236}">
                <a16:creationId xmlns:a16="http://schemas.microsoft.com/office/drawing/2014/main" id="{E30E27CF-4FAE-C543-9027-A4184BF03A27}"/>
              </a:ext>
            </a:extLst>
          </p:cNvPr>
          <p:cNvSpPr>
            <a:spLocks noChangeArrowheads="1"/>
          </p:cNvSpPr>
          <p:nvPr/>
        </p:nvSpPr>
        <p:spPr bwMode="auto">
          <a:xfrm>
            <a:off x="5410200" y="9906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400">
                <a:solidFill>
                  <a:schemeClr val="tx1"/>
                </a:solidFill>
              </a:rPr>
              <a:t>Reference</a:t>
            </a:r>
          </a:p>
          <a:p>
            <a:pPr algn="ctr" eaLnBrk="1" hangingPunct="1">
              <a:lnSpc>
                <a:spcPct val="100000"/>
              </a:lnSpc>
              <a:buClr>
                <a:schemeClr val="accent2"/>
              </a:buClr>
              <a:buFont typeface="Wingdings" pitchFamily="2" charset="2"/>
              <a:buNone/>
            </a:pPr>
            <a:r>
              <a:rPr lang="en-US" altLang="en-US" sz="1400">
                <a:solidFill>
                  <a:schemeClr val="tx1"/>
                </a:solidFill>
              </a:rPr>
              <a:t>Data</a:t>
            </a:r>
          </a:p>
        </p:txBody>
      </p:sp>
      <p:sp>
        <p:nvSpPr>
          <p:cNvPr id="1478675" name="Line 19">
            <a:extLst>
              <a:ext uri="{FF2B5EF4-FFF2-40B4-BE49-F238E27FC236}">
                <a16:creationId xmlns:a16="http://schemas.microsoft.com/office/drawing/2014/main" id="{E37C3F30-11C3-7E44-8ED9-18EB4E850E76}"/>
              </a:ext>
            </a:extLst>
          </p:cNvPr>
          <p:cNvSpPr>
            <a:spLocks noChangeShapeType="1"/>
          </p:cNvSpPr>
          <p:nvPr/>
        </p:nvSpPr>
        <p:spPr bwMode="auto">
          <a:xfrm>
            <a:off x="4572000" y="2514600"/>
            <a:ext cx="0" cy="45720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p:spPr>
        <p:txBody>
          <a:bodyPr/>
          <a:lstStyle/>
          <a:p>
            <a:pPr>
              <a:defRPr/>
            </a:pPr>
            <a:endParaRPr lang="en-US">
              <a:latin typeface="Arial" charset="0"/>
            </a:endParaRPr>
          </a:p>
        </p:txBody>
      </p:sp>
      <p:sp>
        <p:nvSpPr>
          <p:cNvPr id="1478676" name="Line 20">
            <a:extLst>
              <a:ext uri="{FF2B5EF4-FFF2-40B4-BE49-F238E27FC236}">
                <a16:creationId xmlns:a16="http://schemas.microsoft.com/office/drawing/2014/main" id="{313FAAC3-A491-E543-AF15-FE62CF090703}"/>
              </a:ext>
            </a:extLst>
          </p:cNvPr>
          <p:cNvSpPr>
            <a:spLocks noChangeShapeType="1"/>
          </p:cNvSpPr>
          <p:nvPr/>
        </p:nvSpPr>
        <p:spPr bwMode="auto">
          <a:xfrm>
            <a:off x="3352800" y="2514600"/>
            <a:ext cx="2514600" cy="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a:latin typeface="Arial" charset="0"/>
            </a:endParaRPr>
          </a:p>
        </p:txBody>
      </p:sp>
      <p:sp>
        <p:nvSpPr>
          <p:cNvPr id="1478677" name="Line 21">
            <a:extLst>
              <a:ext uri="{FF2B5EF4-FFF2-40B4-BE49-F238E27FC236}">
                <a16:creationId xmlns:a16="http://schemas.microsoft.com/office/drawing/2014/main" id="{EE59E432-27F2-0448-AB0C-548CF8EBF58C}"/>
              </a:ext>
            </a:extLst>
          </p:cNvPr>
          <p:cNvSpPr>
            <a:spLocks noChangeShapeType="1"/>
          </p:cNvSpPr>
          <p:nvPr/>
        </p:nvSpPr>
        <p:spPr bwMode="auto">
          <a:xfrm>
            <a:off x="3352800" y="2209800"/>
            <a:ext cx="0" cy="30480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a:latin typeface="Arial" charset="0"/>
            </a:endParaRPr>
          </a:p>
        </p:txBody>
      </p:sp>
      <p:sp>
        <p:nvSpPr>
          <p:cNvPr id="1478678" name="Line 22">
            <a:extLst>
              <a:ext uri="{FF2B5EF4-FFF2-40B4-BE49-F238E27FC236}">
                <a16:creationId xmlns:a16="http://schemas.microsoft.com/office/drawing/2014/main" id="{7FE3415A-D61C-A544-B330-4BA4D19FC3B7}"/>
              </a:ext>
            </a:extLst>
          </p:cNvPr>
          <p:cNvSpPr>
            <a:spLocks noChangeShapeType="1"/>
          </p:cNvSpPr>
          <p:nvPr/>
        </p:nvSpPr>
        <p:spPr bwMode="auto">
          <a:xfrm>
            <a:off x="4572000" y="2209800"/>
            <a:ext cx="0" cy="30480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a:latin typeface="Arial" charset="0"/>
            </a:endParaRPr>
          </a:p>
        </p:txBody>
      </p:sp>
      <p:sp>
        <p:nvSpPr>
          <p:cNvPr id="1478679" name="Line 23">
            <a:extLst>
              <a:ext uri="{FF2B5EF4-FFF2-40B4-BE49-F238E27FC236}">
                <a16:creationId xmlns:a16="http://schemas.microsoft.com/office/drawing/2014/main" id="{AFB0AC35-1293-8444-9150-85B12FDEB3CE}"/>
              </a:ext>
            </a:extLst>
          </p:cNvPr>
          <p:cNvSpPr>
            <a:spLocks noChangeShapeType="1"/>
          </p:cNvSpPr>
          <p:nvPr/>
        </p:nvSpPr>
        <p:spPr bwMode="auto">
          <a:xfrm>
            <a:off x="5867400" y="2209800"/>
            <a:ext cx="0" cy="30480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a:latin typeface="Arial" charset="0"/>
            </a:endParaRPr>
          </a:p>
        </p:txBody>
      </p:sp>
      <p:sp>
        <p:nvSpPr>
          <p:cNvPr id="16402" name="AutoShape 29">
            <a:extLst>
              <a:ext uri="{FF2B5EF4-FFF2-40B4-BE49-F238E27FC236}">
                <a16:creationId xmlns:a16="http://schemas.microsoft.com/office/drawing/2014/main" id="{94EE47EE-377D-C24F-A3CF-1B49C95D5CAF}"/>
              </a:ext>
            </a:extLst>
          </p:cNvPr>
          <p:cNvSpPr>
            <a:spLocks noChangeArrowheads="1"/>
          </p:cNvSpPr>
          <p:nvPr/>
        </p:nvSpPr>
        <p:spPr bwMode="auto">
          <a:xfrm>
            <a:off x="4038600" y="47244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endParaRPr lang="en-US" altLang="en-US" sz="1400">
              <a:solidFill>
                <a:schemeClr val="tx1"/>
              </a:solidFill>
            </a:endParaRPr>
          </a:p>
        </p:txBody>
      </p:sp>
      <p:sp>
        <p:nvSpPr>
          <p:cNvPr id="16403" name="AutoShape 30">
            <a:extLst>
              <a:ext uri="{FF2B5EF4-FFF2-40B4-BE49-F238E27FC236}">
                <a16:creationId xmlns:a16="http://schemas.microsoft.com/office/drawing/2014/main" id="{B0D60B28-E755-9C4A-A0CE-C73F8247717E}"/>
              </a:ext>
            </a:extLst>
          </p:cNvPr>
          <p:cNvSpPr>
            <a:spLocks noChangeArrowheads="1"/>
          </p:cNvSpPr>
          <p:nvPr/>
        </p:nvSpPr>
        <p:spPr bwMode="auto">
          <a:xfrm>
            <a:off x="3886200" y="48768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endParaRPr lang="en-US" altLang="en-US" sz="1400">
              <a:solidFill>
                <a:schemeClr val="tx1"/>
              </a:solidFill>
            </a:endParaRPr>
          </a:p>
        </p:txBody>
      </p:sp>
      <p:sp>
        <p:nvSpPr>
          <p:cNvPr id="16404" name="AutoShape 31">
            <a:extLst>
              <a:ext uri="{FF2B5EF4-FFF2-40B4-BE49-F238E27FC236}">
                <a16:creationId xmlns:a16="http://schemas.microsoft.com/office/drawing/2014/main" id="{1D2E3AC3-8577-B049-A891-2DB29F706B80}"/>
              </a:ext>
            </a:extLst>
          </p:cNvPr>
          <p:cNvSpPr>
            <a:spLocks noChangeArrowheads="1"/>
          </p:cNvSpPr>
          <p:nvPr/>
        </p:nvSpPr>
        <p:spPr bwMode="auto">
          <a:xfrm>
            <a:off x="3733800" y="50292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400">
                <a:solidFill>
                  <a:schemeClr val="tx1"/>
                </a:solidFill>
              </a:rPr>
              <a:t>RED</a:t>
            </a:r>
          </a:p>
        </p:txBody>
      </p:sp>
      <p:sp>
        <p:nvSpPr>
          <p:cNvPr id="1478688" name="Line 32">
            <a:extLst>
              <a:ext uri="{FF2B5EF4-FFF2-40B4-BE49-F238E27FC236}">
                <a16:creationId xmlns:a16="http://schemas.microsoft.com/office/drawing/2014/main" id="{D4CFBC8B-5097-F54D-949E-F1550B8D2F40}"/>
              </a:ext>
            </a:extLst>
          </p:cNvPr>
          <p:cNvSpPr>
            <a:spLocks noChangeShapeType="1"/>
          </p:cNvSpPr>
          <p:nvPr/>
        </p:nvSpPr>
        <p:spPr bwMode="auto">
          <a:xfrm>
            <a:off x="4572000" y="4038600"/>
            <a:ext cx="0" cy="60960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p:spPr>
        <p:txBody>
          <a:bodyPr/>
          <a:lstStyle/>
          <a:p>
            <a:pPr>
              <a:defRPr/>
            </a:pPr>
            <a:endParaRPr lang="en-US">
              <a:latin typeface="Arial" charset="0"/>
            </a:endParaRPr>
          </a:p>
        </p:txBody>
      </p:sp>
      <p:sp>
        <p:nvSpPr>
          <p:cNvPr id="1478689" name="Line 33">
            <a:extLst>
              <a:ext uri="{FF2B5EF4-FFF2-40B4-BE49-F238E27FC236}">
                <a16:creationId xmlns:a16="http://schemas.microsoft.com/office/drawing/2014/main" id="{792AEA30-0A9C-5940-AEB4-A09DD87CD893}"/>
              </a:ext>
            </a:extLst>
          </p:cNvPr>
          <p:cNvSpPr>
            <a:spLocks noChangeShapeType="1"/>
          </p:cNvSpPr>
          <p:nvPr/>
        </p:nvSpPr>
        <p:spPr bwMode="auto">
          <a:xfrm>
            <a:off x="2819400" y="4343400"/>
            <a:ext cx="3352800" cy="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a:latin typeface="Arial" charset="0"/>
            </a:endParaRPr>
          </a:p>
        </p:txBody>
      </p:sp>
      <p:sp>
        <p:nvSpPr>
          <p:cNvPr id="1478690" name="Line 34">
            <a:extLst>
              <a:ext uri="{FF2B5EF4-FFF2-40B4-BE49-F238E27FC236}">
                <a16:creationId xmlns:a16="http://schemas.microsoft.com/office/drawing/2014/main" id="{8519E7DF-B24C-6545-84A3-035224268BD6}"/>
              </a:ext>
            </a:extLst>
          </p:cNvPr>
          <p:cNvSpPr>
            <a:spLocks noChangeShapeType="1"/>
          </p:cNvSpPr>
          <p:nvPr/>
        </p:nvSpPr>
        <p:spPr bwMode="auto">
          <a:xfrm>
            <a:off x="2819400" y="4343400"/>
            <a:ext cx="0" cy="45720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p:spPr>
        <p:txBody>
          <a:bodyPr/>
          <a:lstStyle/>
          <a:p>
            <a:pPr>
              <a:defRPr/>
            </a:pPr>
            <a:endParaRPr lang="en-US">
              <a:latin typeface="Arial" charset="0"/>
            </a:endParaRPr>
          </a:p>
        </p:txBody>
      </p:sp>
      <p:sp>
        <p:nvSpPr>
          <p:cNvPr id="1478691" name="Line 35">
            <a:extLst>
              <a:ext uri="{FF2B5EF4-FFF2-40B4-BE49-F238E27FC236}">
                <a16:creationId xmlns:a16="http://schemas.microsoft.com/office/drawing/2014/main" id="{BFF2E1EA-CF94-6E48-8222-D7B0A2DD0B0E}"/>
              </a:ext>
            </a:extLst>
          </p:cNvPr>
          <p:cNvSpPr>
            <a:spLocks noChangeShapeType="1"/>
          </p:cNvSpPr>
          <p:nvPr/>
        </p:nvSpPr>
        <p:spPr bwMode="auto">
          <a:xfrm>
            <a:off x="6172200" y="4343400"/>
            <a:ext cx="0" cy="45720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p:spPr>
        <p:txBody>
          <a:bodyPr/>
          <a:lstStyle/>
          <a:p>
            <a:pPr>
              <a:defRPr/>
            </a:pPr>
            <a:endParaRPr lang="en-US">
              <a:latin typeface="Arial" charset="0"/>
            </a:endParaRPr>
          </a:p>
        </p:txBody>
      </p:sp>
      <p:pic>
        <p:nvPicPr>
          <p:cNvPr id="2" name="Online Media 1" descr="Mod2slide14.mp3">
            <a:hlinkClick r:id="" action="ppaction://media"/>
            <a:extLst>
              <a:ext uri="{FF2B5EF4-FFF2-40B4-BE49-F238E27FC236}">
                <a16:creationId xmlns:a16="http://schemas.microsoft.com/office/drawing/2014/main" id="{B220C037-58B1-154D-B065-824B2D8ED2D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447800" y="3149600"/>
            <a:ext cx="812800" cy="812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88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9">
            <a:extLst>
              <a:ext uri="{FF2B5EF4-FFF2-40B4-BE49-F238E27FC236}">
                <a16:creationId xmlns:a16="http://schemas.microsoft.com/office/drawing/2014/main" id="{2CC0CB1D-06D9-A44E-A136-00E24F31E4E9}"/>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35B6C581-6860-8341-9828-2AB9AF89219A}" type="slidenum">
              <a:rPr lang="en-AU" altLang="en-US" sz="1400"/>
              <a:pPr/>
              <a:t>15</a:t>
            </a:fld>
            <a:endParaRPr lang="en-AU" altLang="en-US" sz="1400"/>
          </a:p>
        </p:txBody>
      </p:sp>
      <p:sp>
        <p:nvSpPr>
          <p:cNvPr id="17411" name="Rectangle 2">
            <a:extLst>
              <a:ext uri="{FF2B5EF4-FFF2-40B4-BE49-F238E27FC236}">
                <a16:creationId xmlns:a16="http://schemas.microsoft.com/office/drawing/2014/main" id="{C1F47C6A-C3FC-9F46-BB3B-8C364C44F361}"/>
              </a:ext>
            </a:extLst>
          </p:cNvPr>
          <p:cNvSpPr>
            <a:spLocks noChangeArrowheads="1"/>
          </p:cNvSpPr>
          <p:nvPr/>
        </p:nvSpPr>
        <p:spPr bwMode="auto">
          <a:xfrm>
            <a:off x="228600" y="0"/>
            <a:ext cx="769620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b"/>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r>
              <a:rPr lang="en-US" altLang="en-US" sz="2400"/>
              <a:t>Reviewing the Reference MR95 Report - Warning</a:t>
            </a:r>
          </a:p>
        </p:txBody>
      </p:sp>
      <p:pic>
        <p:nvPicPr>
          <p:cNvPr id="17412" name="Picture 4">
            <a:extLst>
              <a:ext uri="{FF2B5EF4-FFF2-40B4-BE49-F238E27FC236}">
                <a16:creationId xmlns:a16="http://schemas.microsoft.com/office/drawing/2014/main" id="{054914E6-233B-0D41-938F-E23C27D44E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890588"/>
            <a:ext cx="8077200" cy="542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7413" name="Rectangle 5">
            <a:extLst>
              <a:ext uri="{FF2B5EF4-FFF2-40B4-BE49-F238E27FC236}">
                <a16:creationId xmlns:a16="http://schemas.microsoft.com/office/drawing/2014/main" id="{7F7D21B5-B52D-F140-928C-D3BC6E4FD610}"/>
              </a:ext>
            </a:extLst>
          </p:cNvPr>
          <p:cNvSpPr>
            <a:spLocks noChangeArrowheads="1"/>
          </p:cNvSpPr>
          <p:nvPr/>
        </p:nvSpPr>
        <p:spPr bwMode="auto">
          <a:xfrm>
            <a:off x="1371600" y="3810000"/>
            <a:ext cx="56388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2slide15.mp3">
            <a:hlinkClick r:id="" action="ppaction://media"/>
            <a:extLst>
              <a:ext uri="{FF2B5EF4-FFF2-40B4-BE49-F238E27FC236}">
                <a16:creationId xmlns:a16="http://schemas.microsoft.com/office/drawing/2014/main" id="{8FD682A9-B5CB-C749-B240-18D87243B95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362200" y="3022600"/>
            <a:ext cx="812800" cy="812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1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9">
            <a:extLst>
              <a:ext uri="{FF2B5EF4-FFF2-40B4-BE49-F238E27FC236}">
                <a16:creationId xmlns:a16="http://schemas.microsoft.com/office/drawing/2014/main" id="{1D722ABF-6A7E-2C4A-9CDE-3D63DDD4CE56}"/>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C1143714-76AC-B44B-AB8A-3ABC5CE94219}" type="slidenum">
              <a:rPr lang="en-AU" altLang="en-US" sz="1400"/>
              <a:pPr/>
              <a:t>16</a:t>
            </a:fld>
            <a:endParaRPr lang="en-AU" altLang="en-US" sz="1400"/>
          </a:p>
        </p:txBody>
      </p:sp>
      <p:sp>
        <p:nvSpPr>
          <p:cNvPr id="18435" name="Rectangle 2">
            <a:extLst>
              <a:ext uri="{FF2B5EF4-FFF2-40B4-BE49-F238E27FC236}">
                <a16:creationId xmlns:a16="http://schemas.microsoft.com/office/drawing/2014/main" id="{1BD965C8-D5D2-5D41-A7C4-D939ED760191}"/>
              </a:ext>
            </a:extLst>
          </p:cNvPr>
          <p:cNvSpPr>
            <a:spLocks noGrp="1" noChangeArrowheads="1"/>
          </p:cNvSpPr>
          <p:nvPr>
            <p:ph type="title"/>
          </p:nvPr>
        </p:nvSpPr>
        <p:spPr>
          <a:xfrm>
            <a:off x="228600" y="0"/>
            <a:ext cx="7162800" cy="498475"/>
          </a:xfrm>
          <a:noFill/>
          <a:ln/>
        </p:spPr>
        <p:txBody>
          <a:bodyPr anchor="b"/>
          <a:lstStyle/>
          <a:p>
            <a:r>
              <a:rPr altLang="en-US"/>
              <a:t>Extract Phase Data Flow</a:t>
            </a:r>
          </a:p>
        </p:txBody>
      </p:sp>
      <p:sp>
        <p:nvSpPr>
          <p:cNvPr id="1505283" name="Rectangle 3">
            <a:extLst>
              <a:ext uri="{FF2B5EF4-FFF2-40B4-BE49-F238E27FC236}">
                <a16:creationId xmlns:a16="http://schemas.microsoft.com/office/drawing/2014/main" id="{B9A2150D-0699-3144-A251-55681DDD3FCB}"/>
              </a:ext>
            </a:extLst>
          </p:cNvPr>
          <p:cNvSpPr>
            <a:spLocks noChangeArrowheads="1"/>
          </p:cNvSpPr>
          <p:nvPr/>
        </p:nvSpPr>
        <p:spPr bwMode="auto">
          <a:xfrm>
            <a:off x="3048000" y="3200400"/>
            <a:ext cx="2819400" cy="762000"/>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nchor="ctr"/>
          <a:lstStyle/>
          <a:p>
            <a:pPr>
              <a:defRPr/>
            </a:pPr>
            <a:endParaRPr lang="en-US">
              <a:latin typeface="Arial" charset="0"/>
            </a:endParaRPr>
          </a:p>
        </p:txBody>
      </p:sp>
      <p:sp>
        <p:nvSpPr>
          <p:cNvPr id="1505284" name="Rectangle 4">
            <a:extLst>
              <a:ext uri="{FF2B5EF4-FFF2-40B4-BE49-F238E27FC236}">
                <a16:creationId xmlns:a16="http://schemas.microsoft.com/office/drawing/2014/main" id="{0F505A0E-6AAA-3146-97B0-FDA2A7B29C07}"/>
              </a:ext>
            </a:extLst>
          </p:cNvPr>
          <p:cNvSpPr>
            <a:spLocks noChangeArrowheads="1"/>
          </p:cNvSpPr>
          <p:nvPr/>
        </p:nvSpPr>
        <p:spPr bwMode="auto">
          <a:xfrm>
            <a:off x="3505200" y="2971800"/>
            <a:ext cx="2057400" cy="1066800"/>
          </a:xfrm>
          <a:prstGeom prst="rect">
            <a:avLst/>
          </a:prstGeom>
          <a:noFill/>
          <a:ln w="9525" algn="ctr">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solidFill>
                  <a:schemeClr val="tx1"/>
                </a:solidFill>
                <a:latin typeface="Arial" charset="0"/>
              </a:rPr>
              <a:t>GVBMR95</a:t>
            </a:r>
          </a:p>
        </p:txBody>
      </p:sp>
      <p:sp>
        <p:nvSpPr>
          <p:cNvPr id="1505285" name="AutoShape 5">
            <a:extLst>
              <a:ext uri="{FF2B5EF4-FFF2-40B4-BE49-F238E27FC236}">
                <a16:creationId xmlns:a16="http://schemas.microsoft.com/office/drawing/2014/main" id="{FA042A7D-589F-244E-8DD7-1E1A89AD9CF1}"/>
              </a:ext>
            </a:extLst>
          </p:cNvPr>
          <p:cNvSpPr>
            <a:spLocks noChangeArrowheads="1"/>
          </p:cNvSpPr>
          <p:nvPr/>
        </p:nvSpPr>
        <p:spPr bwMode="auto">
          <a:xfrm>
            <a:off x="5410200" y="4876800"/>
            <a:ext cx="1600200" cy="914400"/>
          </a:xfrm>
          <a:prstGeom prst="flowChartDocument">
            <a:avLst/>
          </a:prstGeom>
          <a:noFill/>
          <a:ln w="3175" algn="ctr">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solidFill>
                  <a:schemeClr val="tx1"/>
                </a:solidFill>
                <a:latin typeface="Arial" charset="0"/>
              </a:rPr>
              <a:t>MR95RPT</a:t>
            </a:r>
          </a:p>
        </p:txBody>
      </p:sp>
      <p:sp>
        <p:nvSpPr>
          <p:cNvPr id="18439" name="AutoShape 7">
            <a:extLst>
              <a:ext uri="{FF2B5EF4-FFF2-40B4-BE49-F238E27FC236}">
                <a16:creationId xmlns:a16="http://schemas.microsoft.com/office/drawing/2014/main" id="{D6D0B847-7580-3542-9219-ACE233EEE3D7}"/>
              </a:ext>
            </a:extLst>
          </p:cNvPr>
          <p:cNvSpPr>
            <a:spLocks noChangeArrowheads="1"/>
          </p:cNvSpPr>
          <p:nvPr/>
        </p:nvSpPr>
        <p:spPr bwMode="auto">
          <a:xfrm>
            <a:off x="2819400" y="9906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400">
                <a:solidFill>
                  <a:schemeClr val="tx1"/>
                </a:solidFill>
              </a:rPr>
              <a:t>MR77</a:t>
            </a:r>
          </a:p>
          <a:p>
            <a:pPr algn="ctr" eaLnBrk="1" hangingPunct="1">
              <a:lnSpc>
                <a:spcPct val="100000"/>
              </a:lnSpc>
              <a:buClr>
                <a:schemeClr val="accent2"/>
              </a:buClr>
              <a:buFont typeface="Wingdings" pitchFamily="2" charset="2"/>
              <a:buNone/>
            </a:pPr>
            <a:r>
              <a:rPr lang="en-US" altLang="en-US" sz="1400">
                <a:solidFill>
                  <a:schemeClr val="tx1"/>
                </a:solidFill>
              </a:rPr>
              <a:t>VDP</a:t>
            </a:r>
          </a:p>
        </p:txBody>
      </p:sp>
      <p:sp>
        <p:nvSpPr>
          <p:cNvPr id="18440" name="AutoShape 8">
            <a:extLst>
              <a:ext uri="{FF2B5EF4-FFF2-40B4-BE49-F238E27FC236}">
                <a16:creationId xmlns:a16="http://schemas.microsoft.com/office/drawing/2014/main" id="{A3BC78C1-0A1E-9947-BD89-6A4684B5433C}"/>
              </a:ext>
            </a:extLst>
          </p:cNvPr>
          <p:cNvSpPr>
            <a:spLocks noChangeArrowheads="1"/>
          </p:cNvSpPr>
          <p:nvPr/>
        </p:nvSpPr>
        <p:spPr bwMode="auto">
          <a:xfrm>
            <a:off x="1600200" y="9906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400">
                <a:solidFill>
                  <a:schemeClr val="tx1"/>
                </a:solidFill>
              </a:rPr>
              <a:t>MR76</a:t>
            </a:r>
          </a:p>
          <a:p>
            <a:pPr algn="ctr" eaLnBrk="1" hangingPunct="1">
              <a:lnSpc>
                <a:spcPct val="100000"/>
              </a:lnSpc>
              <a:buClr>
                <a:schemeClr val="accent2"/>
              </a:buClr>
              <a:buFont typeface="Wingdings" pitchFamily="2" charset="2"/>
              <a:buNone/>
            </a:pPr>
            <a:r>
              <a:rPr lang="en-US" altLang="en-US" sz="1400">
                <a:solidFill>
                  <a:schemeClr val="tx1"/>
                </a:solidFill>
              </a:rPr>
              <a:t>XLT</a:t>
            </a:r>
          </a:p>
        </p:txBody>
      </p:sp>
      <p:sp>
        <p:nvSpPr>
          <p:cNvPr id="18441" name="AutoShape 9">
            <a:extLst>
              <a:ext uri="{FF2B5EF4-FFF2-40B4-BE49-F238E27FC236}">
                <a16:creationId xmlns:a16="http://schemas.microsoft.com/office/drawing/2014/main" id="{8A86BE2B-A575-D342-918F-96A5E0631908}"/>
              </a:ext>
            </a:extLst>
          </p:cNvPr>
          <p:cNvSpPr>
            <a:spLocks noChangeArrowheads="1"/>
          </p:cNvSpPr>
          <p:nvPr/>
        </p:nvSpPr>
        <p:spPr bwMode="auto">
          <a:xfrm>
            <a:off x="4419600" y="6858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endParaRPr lang="en-US" altLang="en-US" sz="1400">
              <a:solidFill>
                <a:schemeClr val="tx1"/>
              </a:solidFill>
            </a:endParaRPr>
          </a:p>
        </p:txBody>
      </p:sp>
      <p:sp>
        <p:nvSpPr>
          <p:cNvPr id="18442" name="AutoShape 10">
            <a:extLst>
              <a:ext uri="{FF2B5EF4-FFF2-40B4-BE49-F238E27FC236}">
                <a16:creationId xmlns:a16="http://schemas.microsoft.com/office/drawing/2014/main" id="{C23CF55B-2FEE-9840-A11F-50D48FA6485E}"/>
              </a:ext>
            </a:extLst>
          </p:cNvPr>
          <p:cNvSpPr>
            <a:spLocks noChangeArrowheads="1"/>
          </p:cNvSpPr>
          <p:nvPr/>
        </p:nvSpPr>
        <p:spPr bwMode="auto">
          <a:xfrm>
            <a:off x="4267200" y="8382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endParaRPr lang="en-US" altLang="en-US" sz="1400">
              <a:solidFill>
                <a:schemeClr val="tx1"/>
              </a:solidFill>
            </a:endParaRPr>
          </a:p>
        </p:txBody>
      </p:sp>
      <p:sp>
        <p:nvSpPr>
          <p:cNvPr id="18443" name="AutoShape 11">
            <a:extLst>
              <a:ext uri="{FF2B5EF4-FFF2-40B4-BE49-F238E27FC236}">
                <a16:creationId xmlns:a16="http://schemas.microsoft.com/office/drawing/2014/main" id="{40847230-706F-264C-B6C9-95E51DF423FE}"/>
              </a:ext>
            </a:extLst>
          </p:cNvPr>
          <p:cNvSpPr>
            <a:spLocks noChangeArrowheads="1"/>
          </p:cNvSpPr>
          <p:nvPr/>
        </p:nvSpPr>
        <p:spPr bwMode="auto">
          <a:xfrm>
            <a:off x="4114800" y="9906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400">
                <a:solidFill>
                  <a:schemeClr val="tx1"/>
                </a:solidFill>
              </a:rPr>
              <a:t>Source</a:t>
            </a:r>
          </a:p>
          <a:p>
            <a:pPr algn="ctr" eaLnBrk="1" hangingPunct="1">
              <a:lnSpc>
                <a:spcPct val="100000"/>
              </a:lnSpc>
              <a:buClr>
                <a:schemeClr val="accent2"/>
              </a:buClr>
              <a:buFont typeface="Wingdings" pitchFamily="2" charset="2"/>
              <a:buNone/>
            </a:pPr>
            <a:r>
              <a:rPr lang="en-US" altLang="en-US" sz="1400">
                <a:solidFill>
                  <a:schemeClr val="tx1"/>
                </a:solidFill>
              </a:rPr>
              <a:t>Data</a:t>
            </a:r>
          </a:p>
        </p:txBody>
      </p:sp>
      <p:sp>
        <p:nvSpPr>
          <p:cNvPr id="1505292" name="Line 12">
            <a:extLst>
              <a:ext uri="{FF2B5EF4-FFF2-40B4-BE49-F238E27FC236}">
                <a16:creationId xmlns:a16="http://schemas.microsoft.com/office/drawing/2014/main" id="{B913DBB6-414F-8A42-B197-AC313DEC751A}"/>
              </a:ext>
            </a:extLst>
          </p:cNvPr>
          <p:cNvSpPr>
            <a:spLocks noChangeShapeType="1"/>
          </p:cNvSpPr>
          <p:nvPr/>
        </p:nvSpPr>
        <p:spPr bwMode="auto">
          <a:xfrm>
            <a:off x="4572000" y="2514600"/>
            <a:ext cx="0" cy="45720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p:spPr>
        <p:txBody>
          <a:bodyPr/>
          <a:lstStyle/>
          <a:p>
            <a:pPr>
              <a:defRPr/>
            </a:pPr>
            <a:endParaRPr lang="en-US">
              <a:latin typeface="Arial" charset="0"/>
            </a:endParaRPr>
          </a:p>
        </p:txBody>
      </p:sp>
      <p:sp>
        <p:nvSpPr>
          <p:cNvPr id="1505293" name="Line 13">
            <a:extLst>
              <a:ext uri="{FF2B5EF4-FFF2-40B4-BE49-F238E27FC236}">
                <a16:creationId xmlns:a16="http://schemas.microsoft.com/office/drawing/2014/main" id="{9A7DCC21-8908-D84C-898D-810D0BF4334A}"/>
              </a:ext>
            </a:extLst>
          </p:cNvPr>
          <p:cNvSpPr>
            <a:spLocks noChangeShapeType="1"/>
          </p:cNvSpPr>
          <p:nvPr/>
        </p:nvSpPr>
        <p:spPr bwMode="auto">
          <a:xfrm>
            <a:off x="2057400" y="2514600"/>
            <a:ext cx="5334000" cy="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a:latin typeface="Arial" charset="0"/>
            </a:endParaRPr>
          </a:p>
        </p:txBody>
      </p:sp>
      <p:sp>
        <p:nvSpPr>
          <p:cNvPr id="1505294" name="Line 14">
            <a:extLst>
              <a:ext uri="{FF2B5EF4-FFF2-40B4-BE49-F238E27FC236}">
                <a16:creationId xmlns:a16="http://schemas.microsoft.com/office/drawing/2014/main" id="{288B8C4D-8AEB-CF48-9CEC-C3FF69404C35}"/>
              </a:ext>
            </a:extLst>
          </p:cNvPr>
          <p:cNvSpPr>
            <a:spLocks noChangeShapeType="1"/>
          </p:cNvSpPr>
          <p:nvPr/>
        </p:nvSpPr>
        <p:spPr bwMode="auto">
          <a:xfrm>
            <a:off x="2057400" y="2209800"/>
            <a:ext cx="0" cy="30480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a:latin typeface="Arial" charset="0"/>
            </a:endParaRPr>
          </a:p>
        </p:txBody>
      </p:sp>
      <p:sp>
        <p:nvSpPr>
          <p:cNvPr id="1505295" name="Line 15">
            <a:extLst>
              <a:ext uri="{FF2B5EF4-FFF2-40B4-BE49-F238E27FC236}">
                <a16:creationId xmlns:a16="http://schemas.microsoft.com/office/drawing/2014/main" id="{26829937-BC9F-D845-AD49-B2D75AF90672}"/>
              </a:ext>
            </a:extLst>
          </p:cNvPr>
          <p:cNvSpPr>
            <a:spLocks noChangeShapeType="1"/>
          </p:cNvSpPr>
          <p:nvPr/>
        </p:nvSpPr>
        <p:spPr bwMode="auto">
          <a:xfrm>
            <a:off x="3276600" y="2209800"/>
            <a:ext cx="0" cy="30480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a:latin typeface="Arial" charset="0"/>
            </a:endParaRPr>
          </a:p>
        </p:txBody>
      </p:sp>
      <p:sp>
        <p:nvSpPr>
          <p:cNvPr id="1505296" name="Line 16">
            <a:extLst>
              <a:ext uri="{FF2B5EF4-FFF2-40B4-BE49-F238E27FC236}">
                <a16:creationId xmlns:a16="http://schemas.microsoft.com/office/drawing/2014/main" id="{2020FED5-5732-3940-A8EF-11468F42B78B}"/>
              </a:ext>
            </a:extLst>
          </p:cNvPr>
          <p:cNvSpPr>
            <a:spLocks noChangeShapeType="1"/>
          </p:cNvSpPr>
          <p:nvPr/>
        </p:nvSpPr>
        <p:spPr bwMode="auto">
          <a:xfrm>
            <a:off x="4572000" y="2209800"/>
            <a:ext cx="0" cy="30480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a:latin typeface="Arial" charset="0"/>
            </a:endParaRPr>
          </a:p>
        </p:txBody>
      </p:sp>
      <p:sp>
        <p:nvSpPr>
          <p:cNvPr id="18449" name="AutoShape 17">
            <a:extLst>
              <a:ext uri="{FF2B5EF4-FFF2-40B4-BE49-F238E27FC236}">
                <a16:creationId xmlns:a16="http://schemas.microsoft.com/office/drawing/2014/main" id="{A37C25A4-E83C-2F4E-B994-76F047AE0F65}"/>
              </a:ext>
            </a:extLst>
          </p:cNvPr>
          <p:cNvSpPr>
            <a:spLocks noChangeArrowheads="1"/>
          </p:cNvSpPr>
          <p:nvPr/>
        </p:nvSpPr>
        <p:spPr bwMode="auto">
          <a:xfrm>
            <a:off x="4038600" y="47244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endParaRPr lang="en-US" altLang="en-US" sz="1400">
              <a:solidFill>
                <a:schemeClr val="tx1"/>
              </a:solidFill>
            </a:endParaRPr>
          </a:p>
        </p:txBody>
      </p:sp>
      <p:sp>
        <p:nvSpPr>
          <p:cNvPr id="18450" name="AutoShape 18">
            <a:extLst>
              <a:ext uri="{FF2B5EF4-FFF2-40B4-BE49-F238E27FC236}">
                <a16:creationId xmlns:a16="http://schemas.microsoft.com/office/drawing/2014/main" id="{77CE7204-09A4-9843-A612-9572016C295F}"/>
              </a:ext>
            </a:extLst>
          </p:cNvPr>
          <p:cNvSpPr>
            <a:spLocks noChangeArrowheads="1"/>
          </p:cNvSpPr>
          <p:nvPr/>
        </p:nvSpPr>
        <p:spPr bwMode="auto">
          <a:xfrm>
            <a:off x="3886200" y="48768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endParaRPr lang="en-US" altLang="en-US" sz="1400">
              <a:solidFill>
                <a:schemeClr val="tx1"/>
              </a:solidFill>
            </a:endParaRPr>
          </a:p>
        </p:txBody>
      </p:sp>
      <p:sp>
        <p:nvSpPr>
          <p:cNvPr id="18451" name="AutoShape 19">
            <a:extLst>
              <a:ext uri="{FF2B5EF4-FFF2-40B4-BE49-F238E27FC236}">
                <a16:creationId xmlns:a16="http://schemas.microsoft.com/office/drawing/2014/main" id="{E68EC285-1648-524C-AA5E-7FC52BFDEEDD}"/>
              </a:ext>
            </a:extLst>
          </p:cNvPr>
          <p:cNvSpPr>
            <a:spLocks noChangeArrowheads="1"/>
          </p:cNvSpPr>
          <p:nvPr/>
        </p:nvSpPr>
        <p:spPr bwMode="auto">
          <a:xfrm>
            <a:off x="3733800" y="50292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400">
                <a:solidFill>
                  <a:schemeClr val="tx1"/>
                </a:solidFill>
              </a:rPr>
              <a:t>Extract</a:t>
            </a:r>
          </a:p>
          <a:p>
            <a:pPr algn="ctr" eaLnBrk="1" hangingPunct="1">
              <a:lnSpc>
                <a:spcPct val="100000"/>
              </a:lnSpc>
              <a:buClr>
                <a:schemeClr val="accent2"/>
              </a:buClr>
              <a:buFont typeface="Wingdings" pitchFamily="2" charset="2"/>
              <a:buNone/>
            </a:pPr>
            <a:r>
              <a:rPr lang="en-US" altLang="en-US" sz="1400">
                <a:solidFill>
                  <a:schemeClr val="tx1"/>
                </a:solidFill>
              </a:rPr>
              <a:t>Work</a:t>
            </a:r>
          </a:p>
          <a:p>
            <a:pPr algn="ctr" eaLnBrk="1" hangingPunct="1">
              <a:lnSpc>
                <a:spcPct val="100000"/>
              </a:lnSpc>
              <a:buClr>
                <a:schemeClr val="accent2"/>
              </a:buClr>
              <a:buFont typeface="Wingdings" pitchFamily="2" charset="2"/>
              <a:buNone/>
            </a:pPr>
            <a:r>
              <a:rPr lang="en-US" altLang="en-US" sz="1400">
                <a:solidFill>
                  <a:schemeClr val="tx1"/>
                </a:solidFill>
              </a:rPr>
              <a:t>Files</a:t>
            </a:r>
          </a:p>
        </p:txBody>
      </p:sp>
      <p:sp>
        <p:nvSpPr>
          <p:cNvPr id="1505300" name="Line 20">
            <a:extLst>
              <a:ext uri="{FF2B5EF4-FFF2-40B4-BE49-F238E27FC236}">
                <a16:creationId xmlns:a16="http://schemas.microsoft.com/office/drawing/2014/main" id="{CDA2EDCE-2BAE-C948-AF6C-B10B32C88088}"/>
              </a:ext>
            </a:extLst>
          </p:cNvPr>
          <p:cNvSpPr>
            <a:spLocks noChangeShapeType="1"/>
          </p:cNvSpPr>
          <p:nvPr/>
        </p:nvSpPr>
        <p:spPr bwMode="auto">
          <a:xfrm>
            <a:off x="4572000" y="4038600"/>
            <a:ext cx="0" cy="60960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p:spPr>
        <p:txBody>
          <a:bodyPr/>
          <a:lstStyle/>
          <a:p>
            <a:pPr>
              <a:defRPr/>
            </a:pPr>
            <a:endParaRPr lang="en-US">
              <a:latin typeface="Arial" charset="0"/>
            </a:endParaRPr>
          </a:p>
        </p:txBody>
      </p:sp>
      <p:sp>
        <p:nvSpPr>
          <p:cNvPr id="1505301" name="Line 21">
            <a:extLst>
              <a:ext uri="{FF2B5EF4-FFF2-40B4-BE49-F238E27FC236}">
                <a16:creationId xmlns:a16="http://schemas.microsoft.com/office/drawing/2014/main" id="{324F4E4E-5410-8645-8A0B-C7A1178878DF}"/>
              </a:ext>
            </a:extLst>
          </p:cNvPr>
          <p:cNvSpPr>
            <a:spLocks noChangeShapeType="1"/>
          </p:cNvSpPr>
          <p:nvPr/>
        </p:nvSpPr>
        <p:spPr bwMode="auto">
          <a:xfrm>
            <a:off x="2819400" y="4343400"/>
            <a:ext cx="3352800" cy="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a:latin typeface="Arial" charset="0"/>
            </a:endParaRPr>
          </a:p>
        </p:txBody>
      </p:sp>
      <p:sp>
        <p:nvSpPr>
          <p:cNvPr id="1505302" name="Line 22">
            <a:extLst>
              <a:ext uri="{FF2B5EF4-FFF2-40B4-BE49-F238E27FC236}">
                <a16:creationId xmlns:a16="http://schemas.microsoft.com/office/drawing/2014/main" id="{57950F89-DBE8-2547-89C3-A99DFFF8BDBC}"/>
              </a:ext>
            </a:extLst>
          </p:cNvPr>
          <p:cNvSpPr>
            <a:spLocks noChangeShapeType="1"/>
          </p:cNvSpPr>
          <p:nvPr/>
        </p:nvSpPr>
        <p:spPr bwMode="auto">
          <a:xfrm>
            <a:off x="2819400" y="4343400"/>
            <a:ext cx="0" cy="45720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p:spPr>
        <p:txBody>
          <a:bodyPr/>
          <a:lstStyle/>
          <a:p>
            <a:pPr>
              <a:defRPr/>
            </a:pPr>
            <a:endParaRPr lang="en-US">
              <a:latin typeface="Arial" charset="0"/>
            </a:endParaRPr>
          </a:p>
        </p:txBody>
      </p:sp>
      <p:sp>
        <p:nvSpPr>
          <p:cNvPr id="1505303" name="Line 23">
            <a:extLst>
              <a:ext uri="{FF2B5EF4-FFF2-40B4-BE49-F238E27FC236}">
                <a16:creationId xmlns:a16="http://schemas.microsoft.com/office/drawing/2014/main" id="{5A5E6565-1549-834F-93B1-176FABCCBF19}"/>
              </a:ext>
            </a:extLst>
          </p:cNvPr>
          <p:cNvSpPr>
            <a:spLocks noChangeShapeType="1"/>
          </p:cNvSpPr>
          <p:nvPr/>
        </p:nvSpPr>
        <p:spPr bwMode="auto">
          <a:xfrm>
            <a:off x="6172200" y="4343400"/>
            <a:ext cx="0" cy="45720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p:spPr>
        <p:txBody>
          <a:bodyPr/>
          <a:lstStyle/>
          <a:p>
            <a:pPr>
              <a:defRPr/>
            </a:pPr>
            <a:endParaRPr lang="en-US">
              <a:latin typeface="Arial" charset="0"/>
            </a:endParaRPr>
          </a:p>
        </p:txBody>
      </p:sp>
      <p:sp>
        <p:nvSpPr>
          <p:cNvPr id="18456" name="AutoShape 24">
            <a:extLst>
              <a:ext uri="{FF2B5EF4-FFF2-40B4-BE49-F238E27FC236}">
                <a16:creationId xmlns:a16="http://schemas.microsoft.com/office/drawing/2014/main" id="{BA997FBB-E695-2E49-9D35-5AD37DE8CD6B}"/>
              </a:ext>
            </a:extLst>
          </p:cNvPr>
          <p:cNvSpPr>
            <a:spLocks noChangeArrowheads="1"/>
          </p:cNvSpPr>
          <p:nvPr/>
        </p:nvSpPr>
        <p:spPr bwMode="auto">
          <a:xfrm>
            <a:off x="7239000" y="6858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endParaRPr lang="en-US" altLang="en-US" sz="1400">
              <a:solidFill>
                <a:schemeClr val="tx1"/>
              </a:solidFill>
            </a:endParaRPr>
          </a:p>
        </p:txBody>
      </p:sp>
      <p:sp>
        <p:nvSpPr>
          <p:cNvPr id="18457" name="AutoShape 25">
            <a:extLst>
              <a:ext uri="{FF2B5EF4-FFF2-40B4-BE49-F238E27FC236}">
                <a16:creationId xmlns:a16="http://schemas.microsoft.com/office/drawing/2014/main" id="{E4803FA2-7CFF-D94B-9102-8FB3BEB1722D}"/>
              </a:ext>
            </a:extLst>
          </p:cNvPr>
          <p:cNvSpPr>
            <a:spLocks noChangeArrowheads="1"/>
          </p:cNvSpPr>
          <p:nvPr/>
        </p:nvSpPr>
        <p:spPr bwMode="auto">
          <a:xfrm>
            <a:off x="7086600" y="8382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endParaRPr lang="en-US" altLang="en-US" sz="1400">
              <a:solidFill>
                <a:schemeClr val="tx1"/>
              </a:solidFill>
            </a:endParaRPr>
          </a:p>
        </p:txBody>
      </p:sp>
      <p:sp>
        <p:nvSpPr>
          <p:cNvPr id="18458" name="AutoShape 26">
            <a:extLst>
              <a:ext uri="{FF2B5EF4-FFF2-40B4-BE49-F238E27FC236}">
                <a16:creationId xmlns:a16="http://schemas.microsoft.com/office/drawing/2014/main" id="{2F896BF1-C50A-B147-AE6F-E811D4E43FC3}"/>
              </a:ext>
            </a:extLst>
          </p:cNvPr>
          <p:cNvSpPr>
            <a:spLocks noChangeArrowheads="1"/>
          </p:cNvSpPr>
          <p:nvPr/>
        </p:nvSpPr>
        <p:spPr bwMode="auto">
          <a:xfrm>
            <a:off x="6934200" y="9906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400">
                <a:solidFill>
                  <a:schemeClr val="tx1"/>
                </a:solidFill>
              </a:rPr>
              <a:t>RED</a:t>
            </a:r>
          </a:p>
        </p:txBody>
      </p:sp>
      <p:sp>
        <p:nvSpPr>
          <p:cNvPr id="1505307" name="Line 27">
            <a:extLst>
              <a:ext uri="{FF2B5EF4-FFF2-40B4-BE49-F238E27FC236}">
                <a16:creationId xmlns:a16="http://schemas.microsoft.com/office/drawing/2014/main" id="{ACE00957-F477-CF48-B5C4-7DDCFC807266}"/>
              </a:ext>
            </a:extLst>
          </p:cNvPr>
          <p:cNvSpPr>
            <a:spLocks noChangeShapeType="1"/>
          </p:cNvSpPr>
          <p:nvPr/>
        </p:nvSpPr>
        <p:spPr bwMode="auto">
          <a:xfrm>
            <a:off x="6096000" y="2209800"/>
            <a:ext cx="0" cy="30480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a:latin typeface="Arial" charset="0"/>
            </a:endParaRPr>
          </a:p>
        </p:txBody>
      </p:sp>
      <p:sp>
        <p:nvSpPr>
          <p:cNvPr id="18460" name="AutoShape 28">
            <a:extLst>
              <a:ext uri="{FF2B5EF4-FFF2-40B4-BE49-F238E27FC236}">
                <a16:creationId xmlns:a16="http://schemas.microsoft.com/office/drawing/2014/main" id="{1870ACA6-3F67-9C41-A1E5-FBA3D81C1A9A}"/>
              </a:ext>
            </a:extLst>
          </p:cNvPr>
          <p:cNvSpPr>
            <a:spLocks noChangeArrowheads="1"/>
          </p:cNvSpPr>
          <p:nvPr/>
        </p:nvSpPr>
        <p:spPr bwMode="auto">
          <a:xfrm>
            <a:off x="2362200" y="48006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endParaRPr lang="en-US" altLang="en-US" sz="1400">
              <a:solidFill>
                <a:schemeClr val="tx1"/>
              </a:solidFill>
            </a:endParaRPr>
          </a:p>
        </p:txBody>
      </p:sp>
      <p:sp>
        <p:nvSpPr>
          <p:cNvPr id="18461" name="AutoShape 29">
            <a:extLst>
              <a:ext uri="{FF2B5EF4-FFF2-40B4-BE49-F238E27FC236}">
                <a16:creationId xmlns:a16="http://schemas.microsoft.com/office/drawing/2014/main" id="{E6B4D153-69DA-BF41-B262-6DEB8949E3FD}"/>
              </a:ext>
            </a:extLst>
          </p:cNvPr>
          <p:cNvSpPr>
            <a:spLocks noChangeArrowheads="1"/>
          </p:cNvSpPr>
          <p:nvPr/>
        </p:nvSpPr>
        <p:spPr bwMode="auto">
          <a:xfrm>
            <a:off x="2209800" y="49530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endParaRPr lang="en-US" altLang="en-US" sz="1400">
              <a:solidFill>
                <a:schemeClr val="tx1"/>
              </a:solidFill>
            </a:endParaRPr>
          </a:p>
        </p:txBody>
      </p:sp>
      <p:sp>
        <p:nvSpPr>
          <p:cNvPr id="18462" name="AutoShape 30">
            <a:extLst>
              <a:ext uri="{FF2B5EF4-FFF2-40B4-BE49-F238E27FC236}">
                <a16:creationId xmlns:a16="http://schemas.microsoft.com/office/drawing/2014/main" id="{F432CBE5-C340-2947-A087-8589EF5AADA8}"/>
              </a:ext>
            </a:extLst>
          </p:cNvPr>
          <p:cNvSpPr>
            <a:spLocks noChangeArrowheads="1"/>
          </p:cNvSpPr>
          <p:nvPr/>
        </p:nvSpPr>
        <p:spPr bwMode="auto">
          <a:xfrm>
            <a:off x="2057400" y="5126038"/>
            <a:ext cx="909638" cy="1198562"/>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400">
                <a:solidFill>
                  <a:schemeClr val="tx1"/>
                </a:solidFill>
              </a:rPr>
              <a:t>View </a:t>
            </a:r>
          </a:p>
          <a:p>
            <a:pPr algn="ctr" eaLnBrk="1" hangingPunct="1">
              <a:lnSpc>
                <a:spcPct val="100000"/>
              </a:lnSpc>
              <a:buClr>
                <a:schemeClr val="accent2"/>
              </a:buClr>
              <a:buFont typeface="Wingdings" pitchFamily="2" charset="2"/>
              <a:buNone/>
            </a:pPr>
            <a:r>
              <a:rPr lang="en-US" altLang="en-US" sz="1400">
                <a:solidFill>
                  <a:schemeClr val="tx1"/>
                </a:solidFill>
              </a:rPr>
              <a:t>Output</a:t>
            </a:r>
          </a:p>
        </p:txBody>
      </p:sp>
      <p:sp>
        <p:nvSpPr>
          <p:cNvPr id="18463" name="AutoShape 31">
            <a:extLst>
              <a:ext uri="{FF2B5EF4-FFF2-40B4-BE49-F238E27FC236}">
                <a16:creationId xmlns:a16="http://schemas.microsoft.com/office/drawing/2014/main" id="{6DB6DE8D-A152-DA4D-9079-6FB81B01D224}"/>
              </a:ext>
            </a:extLst>
          </p:cNvPr>
          <p:cNvSpPr>
            <a:spLocks noChangeArrowheads="1"/>
          </p:cNvSpPr>
          <p:nvPr/>
        </p:nvSpPr>
        <p:spPr bwMode="auto">
          <a:xfrm>
            <a:off x="5638800" y="9906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400">
                <a:solidFill>
                  <a:schemeClr val="tx1"/>
                </a:solidFill>
              </a:rPr>
              <a:t>REH</a:t>
            </a:r>
          </a:p>
        </p:txBody>
      </p:sp>
      <p:sp>
        <p:nvSpPr>
          <p:cNvPr id="1505313" name="Line 33">
            <a:extLst>
              <a:ext uri="{FF2B5EF4-FFF2-40B4-BE49-F238E27FC236}">
                <a16:creationId xmlns:a16="http://schemas.microsoft.com/office/drawing/2014/main" id="{D83152CF-081E-7C48-BD6F-6B3F2C618AED}"/>
              </a:ext>
            </a:extLst>
          </p:cNvPr>
          <p:cNvSpPr>
            <a:spLocks noChangeShapeType="1"/>
          </p:cNvSpPr>
          <p:nvPr/>
        </p:nvSpPr>
        <p:spPr bwMode="auto">
          <a:xfrm>
            <a:off x="7391400" y="2209800"/>
            <a:ext cx="0" cy="30480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a:latin typeface="Arial" charset="0"/>
            </a:endParaRPr>
          </a:p>
        </p:txBody>
      </p:sp>
      <p:pic>
        <p:nvPicPr>
          <p:cNvPr id="2" name="Online Media 1" descr="Mod2slide16.mp3">
            <a:hlinkClick r:id="" action="ppaction://media"/>
            <a:extLst>
              <a:ext uri="{FF2B5EF4-FFF2-40B4-BE49-F238E27FC236}">
                <a16:creationId xmlns:a16="http://schemas.microsoft.com/office/drawing/2014/main" id="{AE532F2D-0DE9-414A-BC89-AD91D723ECF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57400" y="2991853"/>
            <a:ext cx="812800" cy="812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407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9">
            <a:extLst>
              <a:ext uri="{FF2B5EF4-FFF2-40B4-BE49-F238E27FC236}">
                <a16:creationId xmlns:a16="http://schemas.microsoft.com/office/drawing/2014/main" id="{E8698F9E-8E28-2748-AB8C-D156698E29DF}"/>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2F5F77EB-EE2D-4C4E-8F26-53BA53ADB258}" type="slidenum">
              <a:rPr lang="en-AU" altLang="en-US" sz="1400"/>
              <a:pPr/>
              <a:t>17</a:t>
            </a:fld>
            <a:endParaRPr lang="en-AU" altLang="en-US" sz="1400"/>
          </a:p>
        </p:txBody>
      </p:sp>
      <p:sp>
        <p:nvSpPr>
          <p:cNvPr id="19459" name="Rectangle 2">
            <a:extLst>
              <a:ext uri="{FF2B5EF4-FFF2-40B4-BE49-F238E27FC236}">
                <a16:creationId xmlns:a16="http://schemas.microsoft.com/office/drawing/2014/main" id="{1D058A25-9AF4-AB4C-A002-E294441BBF78}"/>
              </a:ext>
            </a:extLst>
          </p:cNvPr>
          <p:cNvSpPr>
            <a:spLocks noChangeArrowheads="1"/>
          </p:cNvSpPr>
          <p:nvPr/>
        </p:nvSpPr>
        <p:spPr bwMode="auto">
          <a:xfrm>
            <a:off x="228600" y="0"/>
            <a:ext cx="65436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b"/>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r>
              <a:rPr lang="en-US" altLang="en-US" sz="2400"/>
              <a:t>Specifying the Source Files in the JCL</a:t>
            </a:r>
          </a:p>
        </p:txBody>
      </p:sp>
      <p:sp>
        <p:nvSpPr>
          <p:cNvPr id="19460" name="Rectangle 4">
            <a:extLst>
              <a:ext uri="{FF2B5EF4-FFF2-40B4-BE49-F238E27FC236}">
                <a16:creationId xmlns:a16="http://schemas.microsoft.com/office/drawing/2014/main" id="{3D34162D-A5F5-5E4E-AE92-32A31A9E5750}"/>
              </a:ext>
            </a:extLst>
          </p:cNvPr>
          <p:cNvSpPr>
            <a:spLocks noChangeArrowheads="1"/>
          </p:cNvSpPr>
          <p:nvPr/>
        </p:nvSpPr>
        <p:spPr bwMode="auto">
          <a:xfrm>
            <a:off x="1295400" y="3962400"/>
            <a:ext cx="5715000" cy="3810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19461" name="Picture 5">
            <a:extLst>
              <a:ext uri="{FF2B5EF4-FFF2-40B4-BE49-F238E27FC236}">
                <a16:creationId xmlns:a16="http://schemas.microsoft.com/office/drawing/2014/main" id="{CBFF0F2D-9AAD-3A4F-B852-451DF78A29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838200"/>
            <a:ext cx="8077200"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462" name="Rectangle 6">
            <a:extLst>
              <a:ext uri="{FF2B5EF4-FFF2-40B4-BE49-F238E27FC236}">
                <a16:creationId xmlns:a16="http://schemas.microsoft.com/office/drawing/2014/main" id="{905E3A92-A600-544C-B285-42BC4F785867}"/>
              </a:ext>
            </a:extLst>
          </p:cNvPr>
          <p:cNvSpPr>
            <a:spLocks noChangeArrowheads="1"/>
          </p:cNvSpPr>
          <p:nvPr/>
        </p:nvSpPr>
        <p:spPr bwMode="auto">
          <a:xfrm>
            <a:off x="1295400" y="3352800"/>
            <a:ext cx="4572000" cy="12954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2slide17.mp3">
            <a:hlinkClick r:id="" action="ppaction://media"/>
            <a:extLst>
              <a:ext uri="{FF2B5EF4-FFF2-40B4-BE49-F238E27FC236}">
                <a16:creationId xmlns:a16="http://schemas.microsoft.com/office/drawing/2014/main" id="{62CD53F4-A4A7-BF4A-94E8-D08883204D3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447800" y="2946400"/>
            <a:ext cx="812800" cy="812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09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9">
            <a:extLst>
              <a:ext uri="{FF2B5EF4-FFF2-40B4-BE49-F238E27FC236}">
                <a16:creationId xmlns:a16="http://schemas.microsoft.com/office/drawing/2014/main" id="{109AB2BE-20AE-7A47-8949-E7E93597952F}"/>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94E8FC22-0CE2-7943-ACAE-EB8A3182AD85}" type="slidenum">
              <a:rPr lang="en-AU" altLang="en-US" sz="1400"/>
              <a:pPr/>
              <a:t>18</a:t>
            </a:fld>
            <a:endParaRPr lang="en-AU" altLang="en-US" sz="1400"/>
          </a:p>
        </p:txBody>
      </p:sp>
      <p:sp>
        <p:nvSpPr>
          <p:cNvPr id="20483" name="Rectangle 2">
            <a:extLst>
              <a:ext uri="{FF2B5EF4-FFF2-40B4-BE49-F238E27FC236}">
                <a16:creationId xmlns:a16="http://schemas.microsoft.com/office/drawing/2014/main" id="{CA7806F3-3376-7549-B0CE-13DD7CB54816}"/>
              </a:ext>
            </a:extLst>
          </p:cNvPr>
          <p:cNvSpPr>
            <a:spLocks noChangeArrowheads="1"/>
          </p:cNvSpPr>
          <p:nvPr/>
        </p:nvSpPr>
        <p:spPr bwMode="auto">
          <a:xfrm>
            <a:off x="228600" y="0"/>
            <a:ext cx="65436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b"/>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r>
              <a:rPr lang="en-US" altLang="en-US" sz="2400"/>
              <a:t>Specifying the View Output Files</a:t>
            </a:r>
          </a:p>
        </p:txBody>
      </p:sp>
      <p:sp>
        <p:nvSpPr>
          <p:cNvPr id="20484" name="Rectangle 5">
            <a:extLst>
              <a:ext uri="{FF2B5EF4-FFF2-40B4-BE49-F238E27FC236}">
                <a16:creationId xmlns:a16="http://schemas.microsoft.com/office/drawing/2014/main" id="{DE7FFDED-6D5B-3C43-8217-D40EA6DD920B}"/>
              </a:ext>
            </a:extLst>
          </p:cNvPr>
          <p:cNvSpPr>
            <a:spLocks noChangeArrowheads="1"/>
          </p:cNvSpPr>
          <p:nvPr/>
        </p:nvSpPr>
        <p:spPr bwMode="auto">
          <a:xfrm>
            <a:off x="1295400" y="3810000"/>
            <a:ext cx="5791200" cy="10668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0485" name="Picture 6">
            <a:extLst>
              <a:ext uri="{FF2B5EF4-FFF2-40B4-BE49-F238E27FC236}">
                <a16:creationId xmlns:a16="http://schemas.microsoft.com/office/drawing/2014/main" id="{8E7983E8-A923-2E49-A33B-248BCF147B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838200"/>
            <a:ext cx="8077200"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0486" name="Rectangle 7">
            <a:extLst>
              <a:ext uri="{FF2B5EF4-FFF2-40B4-BE49-F238E27FC236}">
                <a16:creationId xmlns:a16="http://schemas.microsoft.com/office/drawing/2014/main" id="{562E3FDD-6CEF-D348-B6B2-626A4C029EC9}"/>
              </a:ext>
            </a:extLst>
          </p:cNvPr>
          <p:cNvSpPr>
            <a:spLocks noChangeArrowheads="1"/>
          </p:cNvSpPr>
          <p:nvPr/>
        </p:nvSpPr>
        <p:spPr bwMode="auto">
          <a:xfrm>
            <a:off x="1295400" y="3200400"/>
            <a:ext cx="4953000" cy="990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2slide18.mp3">
            <a:hlinkClick r:id="" action="ppaction://media"/>
            <a:extLst>
              <a:ext uri="{FF2B5EF4-FFF2-40B4-BE49-F238E27FC236}">
                <a16:creationId xmlns:a16="http://schemas.microsoft.com/office/drawing/2014/main" id="{2AE36BF6-FD78-3F4E-B376-D9674F56A62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600200" y="3022600"/>
            <a:ext cx="812800" cy="812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44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9">
            <a:extLst>
              <a:ext uri="{FF2B5EF4-FFF2-40B4-BE49-F238E27FC236}">
                <a16:creationId xmlns:a16="http://schemas.microsoft.com/office/drawing/2014/main" id="{758AE26D-839E-FF42-BC65-49FCCDB91192}"/>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70470ED5-103B-B64A-98D1-3AB222F91004}" type="slidenum">
              <a:rPr lang="en-AU" altLang="en-US" sz="1400"/>
              <a:pPr/>
              <a:t>19</a:t>
            </a:fld>
            <a:endParaRPr lang="en-AU" altLang="en-US" sz="1400"/>
          </a:p>
        </p:txBody>
      </p:sp>
      <p:pic>
        <p:nvPicPr>
          <p:cNvPr id="21507" name="Picture 8">
            <a:extLst>
              <a:ext uri="{FF2B5EF4-FFF2-40B4-BE49-F238E27FC236}">
                <a16:creationId xmlns:a16="http://schemas.microsoft.com/office/drawing/2014/main" id="{D2594474-8077-A944-AF34-C0EBC69EAB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863600"/>
            <a:ext cx="8077200"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1508" name="Rectangle 2">
            <a:extLst>
              <a:ext uri="{FF2B5EF4-FFF2-40B4-BE49-F238E27FC236}">
                <a16:creationId xmlns:a16="http://schemas.microsoft.com/office/drawing/2014/main" id="{661A5E2D-FA85-A442-916A-D2969705FEF5}"/>
              </a:ext>
            </a:extLst>
          </p:cNvPr>
          <p:cNvSpPr>
            <a:spLocks noChangeArrowheads="1"/>
          </p:cNvSpPr>
          <p:nvPr/>
        </p:nvSpPr>
        <p:spPr bwMode="auto">
          <a:xfrm>
            <a:off x="228600" y="0"/>
            <a:ext cx="769620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b"/>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r>
              <a:rPr lang="en-US" altLang="en-US" sz="2400"/>
              <a:t>Reviewing the Extract MR95 Report - Success</a:t>
            </a:r>
          </a:p>
        </p:txBody>
      </p:sp>
      <p:sp>
        <p:nvSpPr>
          <p:cNvPr id="21509" name="Rectangle 7">
            <a:extLst>
              <a:ext uri="{FF2B5EF4-FFF2-40B4-BE49-F238E27FC236}">
                <a16:creationId xmlns:a16="http://schemas.microsoft.com/office/drawing/2014/main" id="{E10C814B-D334-2C49-B0CD-6DAFC5B783EA}"/>
              </a:ext>
            </a:extLst>
          </p:cNvPr>
          <p:cNvSpPr>
            <a:spLocks noChangeArrowheads="1"/>
          </p:cNvSpPr>
          <p:nvPr/>
        </p:nvSpPr>
        <p:spPr bwMode="auto">
          <a:xfrm>
            <a:off x="1295400" y="4191000"/>
            <a:ext cx="73152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21510" name="Rectangle 9">
            <a:extLst>
              <a:ext uri="{FF2B5EF4-FFF2-40B4-BE49-F238E27FC236}">
                <a16:creationId xmlns:a16="http://schemas.microsoft.com/office/drawing/2014/main" id="{7D779801-EC00-8245-95E6-1F55314612C6}"/>
              </a:ext>
            </a:extLst>
          </p:cNvPr>
          <p:cNvSpPr>
            <a:spLocks noChangeArrowheads="1"/>
          </p:cNvSpPr>
          <p:nvPr/>
        </p:nvSpPr>
        <p:spPr bwMode="auto">
          <a:xfrm>
            <a:off x="1295400" y="5181600"/>
            <a:ext cx="73152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21511" name="Rectangle 11">
            <a:extLst>
              <a:ext uri="{FF2B5EF4-FFF2-40B4-BE49-F238E27FC236}">
                <a16:creationId xmlns:a16="http://schemas.microsoft.com/office/drawing/2014/main" id="{71BD70F8-CF42-5B46-9111-815B1BB15DA6}"/>
              </a:ext>
            </a:extLst>
          </p:cNvPr>
          <p:cNvSpPr>
            <a:spLocks noChangeArrowheads="1"/>
          </p:cNvSpPr>
          <p:nvPr/>
        </p:nvSpPr>
        <p:spPr bwMode="auto">
          <a:xfrm>
            <a:off x="1295400" y="4800600"/>
            <a:ext cx="73152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507340" name="Rectangle 12">
            <a:extLst>
              <a:ext uri="{FF2B5EF4-FFF2-40B4-BE49-F238E27FC236}">
                <a16:creationId xmlns:a16="http://schemas.microsoft.com/office/drawing/2014/main" id="{9CAD815C-243F-4B4B-984A-B9CB6045A6F3}"/>
              </a:ext>
            </a:extLst>
          </p:cNvPr>
          <p:cNvSpPr>
            <a:spLocks noChangeArrowheads="1"/>
          </p:cNvSpPr>
          <p:nvPr/>
        </p:nvSpPr>
        <p:spPr bwMode="auto">
          <a:xfrm>
            <a:off x="228600" y="2895600"/>
            <a:ext cx="1295400" cy="838200"/>
          </a:xfrm>
          <a:prstGeom prst="rect">
            <a:avLst/>
          </a:prstGeom>
          <a:solidFill>
            <a:schemeClr val="bg1"/>
          </a:solidFill>
          <a:ln w="9525" algn="ctr">
            <a:solidFill>
              <a:schemeClr val="accent1"/>
            </a:solidFill>
            <a:miter lim="800000"/>
            <a:headEnd/>
            <a:tailEnd/>
          </a:ln>
          <a:effectLst>
            <a:prstShdw prst="shdw17" dist="17961" dir="2700000">
              <a:schemeClr val="accent1">
                <a:gamma/>
                <a:shade val="60000"/>
                <a:invGamma/>
              </a:schemeClr>
            </a:prstShdw>
          </a:effectLst>
        </p:spPr>
        <p:txBody>
          <a:bodyPr wrap="none" anchor="ctr"/>
          <a:lstStyle/>
          <a:p>
            <a:pPr algn="ctr">
              <a:defRPr/>
            </a:pPr>
            <a:r>
              <a:rPr lang="en-US" sz="1800">
                <a:latin typeface="Arial" charset="0"/>
              </a:rPr>
              <a:t>View </a:t>
            </a:r>
          </a:p>
          <a:p>
            <a:pPr algn="ctr">
              <a:defRPr/>
            </a:pPr>
            <a:r>
              <a:rPr lang="en-US" sz="1800">
                <a:latin typeface="Arial" charset="0"/>
              </a:rPr>
              <a:t>Information</a:t>
            </a:r>
          </a:p>
        </p:txBody>
      </p:sp>
      <p:sp>
        <p:nvSpPr>
          <p:cNvPr id="21513" name="Line 13">
            <a:extLst>
              <a:ext uri="{FF2B5EF4-FFF2-40B4-BE49-F238E27FC236}">
                <a16:creationId xmlns:a16="http://schemas.microsoft.com/office/drawing/2014/main" id="{19B0CCFA-97BD-7747-A04F-5457DE10A4A5}"/>
              </a:ext>
            </a:extLst>
          </p:cNvPr>
          <p:cNvSpPr>
            <a:spLocks noChangeShapeType="1"/>
          </p:cNvSpPr>
          <p:nvPr/>
        </p:nvSpPr>
        <p:spPr bwMode="auto">
          <a:xfrm>
            <a:off x="685800" y="3733800"/>
            <a:ext cx="609600" cy="1066800"/>
          </a:xfrm>
          <a:prstGeom prst="line">
            <a:avLst/>
          </a:prstGeom>
          <a:noFill/>
          <a:ln w="28575">
            <a:solidFill>
              <a:schemeClr val="bg1"/>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1507342" name="Rectangle 14">
            <a:extLst>
              <a:ext uri="{FF2B5EF4-FFF2-40B4-BE49-F238E27FC236}">
                <a16:creationId xmlns:a16="http://schemas.microsoft.com/office/drawing/2014/main" id="{AF86F272-ABAF-624E-84DF-FAA758DD6441}"/>
              </a:ext>
            </a:extLst>
          </p:cNvPr>
          <p:cNvSpPr>
            <a:spLocks noChangeArrowheads="1"/>
          </p:cNvSpPr>
          <p:nvPr/>
        </p:nvSpPr>
        <p:spPr bwMode="auto">
          <a:xfrm>
            <a:off x="6172200" y="2590800"/>
            <a:ext cx="1295400" cy="838200"/>
          </a:xfrm>
          <a:prstGeom prst="rect">
            <a:avLst/>
          </a:prstGeom>
          <a:solidFill>
            <a:schemeClr val="bg1"/>
          </a:solidFill>
          <a:ln w="9525" algn="ctr">
            <a:solidFill>
              <a:schemeClr val="accent1"/>
            </a:solidFill>
            <a:miter lim="800000"/>
            <a:headEnd/>
            <a:tailEnd/>
          </a:ln>
          <a:effectLst>
            <a:prstShdw prst="shdw17" dist="17961" dir="2700000">
              <a:schemeClr val="accent1">
                <a:gamma/>
                <a:shade val="60000"/>
                <a:invGamma/>
              </a:schemeClr>
            </a:prstShdw>
          </a:effectLst>
        </p:spPr>
        <p:txBody>
          <a:bodyPr wrap="none" anchor="ctr"/>
          <a:lstStyle/>
          <a:p>
            <a:pPr algn="ctr">
              <a:defRPr/>
            </a:pPr>
            <a:r>
              <a:rPr lang="en-US" sz="1800">
                <a:latin typeface="Arial" charset="0"/>
              </a:rPr>
              <a:t>Source</a:t>
            </a:r>
          </a:p>
          <a:p>
            <a:pPr algn="ctr">
              <a:defRPr/>
            </a:pPr>
            <a:r>
              <a:rPr lang="en-US" sz="1800">
                <a:latin typeface="Arial" charset="0"/>
              </a:rPr>
              <a:t>Information</a:t>
            </a:r>
          </a:p>
        </p:txBody>
      </p:sp>
      <p:sp>
        <p:nvSpPr>
          <p:cNvPr id="21515" name="Line 15">
            <a:extLst>
              <a:ext uri="{FF2B5EF4-FFF2-40B4-BE49-F238E27FC236}">
                <a16:creationId xmlns:a16="http://schemas.microsoft.com/office/drawing/2014/main" id="{5881971D-35F7-BD4C-83EE-953A95B24173}"/>
              </a:ext>
            </a:extLst>
          </p:cNvPr>
          <p:cNvSpPr>
            <a:spLocks noChangeShapeType="1"/>
          </p:cNvSpPr>
          <p:nvPr/>
        </p:nvSpPr>
        <p:spPr bwMode="auto">
          <a:xfrm>
            <a:off x="6781800" y="3429000"/>
            <a:ext cx="381000" cy="762000"/>
          </a:xfrm>
          <a:prstGeom prst="line">
            <a:avLst/>
          </a:prstGeom>
          <a:noFill/>
          <a:ln w="28575">
            <a:solidFill>
              <a:schemeClr val="bg1"/>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21516" name="Line 16">
            <a:extLst>
              <a:ext uri="{FF2B5EF4-FFF2-40B4-BE49-F238E27FC236}">
                <a16:creationId xmlns:a16="http://schemas.microsoft.com/office/drawing/2014/main" id="{65A5659F-3DF1-214A-B536-6EDE5337F0B6}"/>
              </a:ext>
            </a:extLst>
          </p:cNvPr>
          <p:cNvSpPr>
            <a:spLocks noChangeShapeType="1"/>
          </p:cNvSpPr>
          <p:nvPr/>
        </p:nvSpPr>
        <p:spPr bwMode="auto">
          <a:xfrm flipH="1" flipV="1">
            <a:off x="6934200" y="5410200"/>
            <a:ext cx="228600" cy="533400"/>
          </a:xfrm>
          <a:prstGeom prst="line">
            <a:avLst/>
          </a:prstGeom>
          <a:noFill/>
          <a:ln w="28575">
            <a:solidFill>
              <a:schemeClr val="bg1"/>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1507345" name="Rectangle 17">
            <a:extLst>
              <a:ext uri="{FF2B5EF4-FFF2-40B4-BE49-F238E27FC236}">
                <a16:creationId xmlns:a16="http://schemas.microsoft.com/office/drawing/2014/main" id="{E9945614-A8EB-164B-B8CF-7495EAB01E12}"/>
              </a:ext>
            </a:extLst>
          </p:cNvPr>
          <p:cNvSpPr>
            <a:spLocks noChangeArrowheads="1"/>
          </p:cNvSpPr>
          <p:nvPr/>
        </p:nvSpPr>
        <p:spPr bwMode="auto">
          <a:xfrm>
            <a:off x="7162800" y="5638800"/>
            <a:ext cx="1295400" cy="762000"/>
          </a:xfrm>
          <a:prstGeom prst="rect">
            <a:avLst/>
          </a:prstGeom>
          <a:solidFill>
            <a:schemeClr val="bg1"/>
          </a:solidFill>
          <a:ln w="9525" algn="ctr">
            <a:solidFill>
              <a:schemeClr val="accent1"/>
            </a:solidFill>
            <a:miter lim="800000"/>
            <a:headEnd/>
            <a:tailEnd/>
          </a:ln>
          <a:effectLst>
            <a:prstShdw prst="shdw17" dist="17961" dir="2700000">
              <a:schemeClr val="accent1">
                <a:gamma/>
                <a:shade val="60000"/>
                <a:invGamma/>
              </a:schemeClr>
            </a:prstShdw>
          </a:effectLst>
        </p:spPr>
        <p:txBody>
          <a:bodyPr wrap="none" anchor="ctr"/>
          <a:lstStyle/>
          <a:p>
            <a:pPr algn="ctr">
              <a:defRPr/>
            </a:pPr>
            <a:r>
              <a:rPr lang="en-US" sz="1800">
                <a:latin typeface="Arial" charset="0"/>
              </a:rPr>
              <a:t>Output</a:t>
            </a:r>
          </a:p>
          <a:p>
            <a:pPr algn="ctr">
              <a:defRPr/>
            </a:pPr>
            <a:r>
              <a:rPr lang="en-US" sz="1800">
                <a:latin typeface="Arial" charset="0"/>
              </a:rPr>
              <a:t>Information</a:t>
            </a:r>
          </a:p>
        </p:txBody>
      </p:sp>
      <p:pic>
        <p:nvPicPr>
          <p:cNvPr id="2" name="Online Media 1" descr="Mod2slide19.mp3">
            <a:hlinkClick r:id="" action="ppaction://media"/>
            <a:extLst>
              <a:ext uri="{FF2B5EF4-FFF2-40B4-BE49-F238E27FC236}">
                <a16:creationId xmlns:a16="http://schemas.microsoft.com/office/drawing/2014/main" id="{30D2C663-0B42-DC49-834F-AA05CBE9E2F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197100" y="3314700"/>
            <a:ext cx="812800" cy="812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7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9">
            <a:extLst>
              <a:ext uri="{FF2B5EF4-FFF2-40B4-BE49-F238E27FC236}">
                <a16:creationId xmlns:a16="http://schemas.microsoft.com/office/drawing/2014/main" id="{8A2E681F-3582-E14E-8B8B-B7522B76E4A8}"/>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8B794CE6-C265-1740-96EA-2B609F5C8615}" type="slidenum">
              <a:rPr lang="en-AU" altLang="en-US" sz="1400"/>
              <a:pPr/>
              <a:t>2</a:t>
            </a:fld>
            <a:endParaRPr lang="en-AU" altLang="en-US" sz="1400"/>
          </a:p>
        </p:txBody>
      </p:sp>
      <p:sp>
        <p:nvSpPr>
          <p:cNvPr id="4099" name="Rectangle 2">
            <a:extLst>
              <a:ext uri="{FF2B5EF4-FFF2-40B4-BE49-F238E27FC236}">
                <a16:creationId xmlns:a16="http://schemas.microsoft.com/office/drawing/2014/main" id="{B762807A-412B-B343-AF51-E51E289AFC31}"/>
              </a:ext>
            </a:extLst>
          </p:cNvPr>
          <p:cNvSpPr>
            <a:spLocks noGrp="1" noChangeArrowheads="1"/>
          </p:cNvSpPr>
          <p:nvPr>
            <p:ph type="title"/>
          </p:nvPr>
        </p:nvSpPr>
        <p:spPr>
          <a:xfrm>
            <a:off x="228600" y="138113"/>
            <a:ext cx="7818438" cy="547687"/>
          </a:xfrm>
          <a:noFill/>
          <a:ln/>
        </p:spPr>
        <p:txBody>
          <a:bodyPr/>
          <a:lstStyle/>
          <a:p>
            <a:pPr eaLnBrk="1" hangingPunct="1"/>
            <a:r>
              <a:rPr altLang="en-US"/>
              <a:t>Module Objectives</a:t>
            </a:r>
          </a:p>
        </p:txBody>
      </p:sp>
      <p:sp>
        <p:nvSpPr>
          <p:cNvPr id="4100" name="Rectangle 3">
            <a:extLst>
              <a:ext uri="{FF2B5EF4-FFF2-40B4-BE49-F238E27FC236}">
                <a16:creationId xmlns:a16="http://schemas.microsoft.com/office/drawing/2014/main" id="{B1F2D21F-FD2F-5A46-B3B8-56DD7F63B42F}"/>
              </a:ext>
            </a:extLst>
          </p:cNvPr>
          <p:cNvSpPr>
            <a:spLocks noGrp="1" noChangeArrowheads="1"/>
          </p:cNvSpPr>
          <p:nvPr>
            <p:ph idx="1"/>
          </p:nvPr>
        </p:nvSpPr>
        <p:spPr/>
        <p:txBody>
          <a:bodyPr/>
          <a:lstStyle/>
          <a:p>
            <a:pPr marL="0" indent="0" eaLnBrk="1" hangingPunct="1">
              <a:spcAft>
                <a:spcPct val="50000"/>
              </a:spcAft>
              <a:buFont typeface="Wingdings" pitchFamily="2" charset="2"/>
              <a:buNone/>
            </a:pPr>
            <a:r>
              <a:rPr lang="en-US" altLang="en-US"/>
              <a:t>Upon completion of this module, you should be able to: </a:t>
            </a:r>
          </a:p>
          <a:p>
            <a:pPr lvl="1" eaLnBrk="1" hangingPunct="1">
              <a:spcBef>
                <a:spcPct val="75000"/>
              </a:spcBef>
            </a:pPr>
            <a:r>
              <a:rPr lang="en-US" altLang="en-US" sz="2000"/>
              <a:t>Identify the phases of the Performance Engine </a:t>
            </a:r>
          </a:p>
          <a:p>
            <a:pPr lvl="1" eaLnBrk="1" hangingPunct="1">
              <a:spcBef>
                <a:spcPct val="75000"/>
              </a:spcBef>
            </a:pPr>
            <a:r>
              <a:rPr lang="en-US" altLang="en-US" sz="2000"/>
              <a:t>Identify the main inputs and outputs for each phase</a:t>
            </a:r>
          </a:p>
          <a:p>
            <a:pPr lvl="1" eaLnBrk="1" hangingPunct="1">
              <a:spcBef>
                <a:spcPct val="75000"/>
              </a:spcBef>
            </a:pPr>
            <a:r>
              <a:rPr lang="en-US" altLang="en-US" sz="2000"/>
              <a:t>Give a high-level overview of the reports from each phase </a:t>
            </a:r>
          </a:p>
          <a:p>
            <a:pPr lvl="1" eaLnBrk="1" hangingPunct="1">
              <a:spcBef>
                <a:spcPct val="75000"/>
              </a:spcBef>
            </a:pPr>
            <a:r>
              <a:rPr lang="en-US" altLang="en-US" sz="2000"/>
              <a:t>Run a Performance Engine job stream </a:t>
            </a:r>
          </a:p>
        </p:txBody>
      </p:sp>
      <p:pic>
        <p:nvPicPr>
          <p:cNvPr id="2" name="Online Media 1" descr="Mod2slide2.mp3">
            <a:hlinkClick r:id="" action="ppaction://media"/>
            <a:extLst>
              <a:ext uri="{FF2B5EF4-FFF2-40B4-BE49-F238E27FC236}">
                <a16:creationId xmlns:a16="http://schemas.microsoft.com/office/drawing/2014/main" id="{0604583A-7D47-804C-8290-62A1F90D0E84}"/>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236220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3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9">
            <a:extLst>
              <a:ext uri="{FF2B5EF4-FFF2-40B4-BE49-F238E27FC236}">
                <a16:creationId xmlns:a16="http://schemas.microsoft.com/office/drawing/2014/main" id="{5EB8C357-E4ED-5F48-9926-932673D482AF}"/>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CB452C26-BE17-FB4E-83B6-778C1EBAE8DB}" type="slidenum">
              <a:rPr lang="en-AU" altLang="en-US" sz="1400"/>
              <a:pPr/>
              <a:t>20</a:t>
            </a:fld>
            <a:endParaRPr lang="en-AU" altLang="en-US" sz="1400"/>
          </a:p>
        </p:txBody>
      </p:sp>
      <p:sp>
        <p:nvSpPr>
          <p:cNvPr id="22531" name="Rectangle 3">
            <a:extLst>
              <a:ext uri="{FF2B5EF4-FFF2-40B4-BE49-F238E27FC236}">
                <a16:creationId xmlns:a16="http://schemas.microsoft.com/office/drawing/2014/main" id="{F12F3167-2EA6-EE4F-86CF-118D8B7C89DF}"/>
              </a:ext>
            </a:extLst>
          </p:cNvPr>
          <p:cNvSpPr>
            <a:spLocks noChangeArrowheads="1"/>
          </p:cNvSpPr>
          <p:nvPr/>
        </p:nvSpPr>
        <p:spPr bwMode="auto">
          <a:xfrm>
            <a:off x="228600" y="0"/>
            <a:ext cx="769620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b"/>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r>
              <a:rPr lang="en-US" altLang="en-US" sz="2400"/>
              <a:t>Reviewing the UT90 Report</a:t>
            </a:r>
          </a:p>
        </p:txBody>
      </p:sp>
      <p:pic>
        <p:nvPicPr>
          <p:cNvPr id="22532" name="Picture 8">
            <a:extLst>
              <a:ext uri="{FF2B5EF4-FFF2-40B4-BE49-F238E27FC236}">
                <a16:creationId xmlns:a16="http://schemas.microsoft.com/office/drawing/2014/main" id="{3273C9F1-B764-9C49-B0BD-FE8B39E34C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838200"/>
            <a:ext cx="8153400" cy="544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 name="Online Media 1" descr="Mod2slide20.mp3">
            <a:hlinkClick r:id="" action="ppaction://media"/>
            <a:extLst>
              <a:ext uri="{FF2B5EF4-FFF2-40B4-BE49-F238E27FC236}">
                <a16:creationId xmlns:a16="http://schemas.microsoft.com/office/drawing/2014/main" id="{679011DE-7135-0143-8B59-87B53C17E25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66800" y="3022600"/>
            <a:ext cx="812800" cy="812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6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9">
            <a:extLst>
              <a:ext uri="{FF2B5EF4-FFF2-40B4-BE49-F238E27FC236}">
                <a16:creationId xmlns:a16="http://schemas.microsoft.com/office/drawing/2014/main" id="{698BEAE6-C82D-9B4D-9936-F6A5515B09D6}"/>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12C5DB96-48C8-2D43-90D1-A79D4ACD27E3}" type="slidenum">
              <a:rPr lang="en-AU" altLang="en-US" sz="1400"/>
              <a:pPr/>
              <a:t>21</a:t>
            </a:fld>
            <a:endParaRPr lang="en-AU" altLang="en-US" sz="1400"/>
          </a:p>
        </p:txBody>
      </p:sp>
      <p:sp>
        <p:nvSpPr>
          <p:cNvPr id="23555" name="Rectangle 2">
            <a:extLst>
              <a:ext uri="{FF2B5EF4-FFF2-40B4-BE49-F238E27FC236}">
                <a16:creationId xmlns:a16="http://schemas.microsoft.com/office/drawing/2014/main" id="{D821669E-25E7-114B-8881-CE35CEE51559}"/>
              </a:ext>
            </a:extLst>
          </p:cNvPr>
          <p:cNvSpPr>
            <a:spLocks noGrp="1" noChangeArrowheads="1"/>
          </p:cNvSpPr>
          <p:nvPr>
            <p:ph type="title"/>
          </p:nvPr>
        </p:nvSpPr>
        <p:spPr>
          <a:xfrm>
            <a:off x="228600" y="0"/>
            <a:ext cx="7162800" cy="498475"/>
          </a:xfrm>
          <a:noFill/>
          <a:ln/>
        </p:spPr>
        <p:txBody>
          <a:bodyPr anchor="b"/>
          <a:lstStyle/>
          <a:p>
            <a:r>
              <a:rPr altLang="en-US"/>
              <a:t>Format Phase Data Flow</a:t>
            </a:r>
          </a:p>
        </p:txBody>
      </p:sp>
      <p:sp>
        <p:nvSpPr>
          <p:cNvPr id="1513475" name="Rectangle 3">
            <a:extLst>
              <a:ext uri="{FF2B5EF4-FFF2-40B4-BE49-F238E27FC236}">
                <a16:creationId xmlns:a16="http://schemas.microsoft.com/office/drawing/2014/main" id="{6EF3456A-1306-6E4D-A795-52E2102D23BD}"/>
              </a:ext>
            </a:extLst>
          </p:cNvPr>
          <p:cNvSpPr>
            <a:spLocks noChangeArrowheads="1"/>
          </p:cNvSpPr>
          <p:nvPr/>
        </p:nvSpPr>
        <p:spPr bwMode="auto">
          <a:xfrm>
            <a:off x="3048000" y="3200400"/>
            <a:ext cx="2819400" cy="762000"/>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nchor="ctr"/>
          <a:lstStyle/>
          <a:p>
            <a:pPr>
              <a:defRPr/>
            </a:pPr>
            <a:endParaRPr lang="en-US">
              <a:latin typeface="Arial" charset="0"/>
            </a:endParaRPr>
          </a:p>
        </p:txBody>
      </p:sp>
      <p:sp>
        <p:nvSpPr>
          <p:cNvPr id="1513476" name="Rectangle 4">
            <a:extLst>
              <a:ext uri="{FF2B5EF4-FFF2-40B4-BE49-F238E27FC236}">
                <a16:creationId xmlns:a16="http://schemas.microsoft.com/office/drawing/2014/main" id="{7B510459-76C6-9646-BE71-1A9DC209B9CF}"/>
              </a:ext>
            </a:extLst>
          </p:cNvPr>
          <p:cNvSpPr>
            <a:spLocks noChangeArrowheads="1"/>
          </p:cNvSpPr>
          <p:nvPr/>
        </p:nvSpPr>
        <p:spPr bwMode="auto">
          <a:xfrm>
            <a:off x="3505200" y="2971800"/>
            <a:ext cx="2057400" cy="1066800"/>
          </a:xfrm>
          <a:prstGeom prst="rect">
            <a:avLst/>
          </a:prstGeom>
          <a:noFill/>
          <a:ln w="9525" algn="ctr">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solidFill>
                  <a:schemeClr val="tx1"/>
                </a:solidFill>
                <a:latin typeface="Arial" charset="0"/>
              </a:rPr>
              <a:t>GVBMR88</a:t>
            </a:r>
          </a:p>
        </p:txBody>
      </p:sp>
      <p:sp>
        <p:nvSpPr>
          <p:cNvPr id="1513477" name="AutoShape 5">
            <a:extLst>
              <a:ext uri="{FF2B5EF4-FFF2-40B4-BE49-F238E27FC236}">
                <a16:creationId xmlns:a16="http://schemas.microsoft.com/office/drawing/2014/main" id="{601B2EB1-1C9E-F94C-9823-5112F17690D3}"/>
              </a:ext>
            </a:extLst>
          </p:cNvPr>
          <p:cNvSpPr>
            <a:spLocks noChangeArrowheads="1"/>
          </p:cNvSpPr>
          <p:nvPr/>
        </p:nvSpPr>
        <p:spPr bwMode="auto">
          <a:xfrm>
            <a:off x="5410200" y="4876800"/>
            <a:ext cx="1600200" cy="914400"/>
          </a:xfrm>
          <a:prstGeom prst="flowChartDocument">
            <a:avLst/>
          </a:prstGeom>
          <a:noFill/>
          <a:ln w="3175" algn="ctr">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solidFill>
                  <a:schemeClr val="tx1"/>
                </a:solidFill>
                <a:latin typeface="Arial" charset="0"/>
              </a:rPr>
              <a:t>MR88RPT</a:t>
            </a:r>
          </a:p>
        </p:txBody>
      </p:sp>
      <p:sp>
        <p:nvSpPr>
          <p:cNvPr id="23559" name="AutoShape 6">
            <a:extLst>
              <a:ext uri="{FF2B5EF4-FFF2-40B4-BE49-F238E27FC236}">
                <a16:creationId xmlns:a16="http://schemas.microsoft.com/office/drawing/2014/main" id="{57CD0DD6-C39D-8547-B41F-3ABAFC817288}"/>
              </a:ext>
            </a:extLst>
          </p:cNvPr>
          <p:cNvSpPr>
            <a:spLocks noChangeArrowheads="1"/>
          </p:cNvSpPr>
          <p:nvPr/>
        </p:nvSpPr>
        <p:spPr bwMode="auto">
          <a:xfrm>
            <a:off x="2819400" y="9906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400">
                <a:solidFill>
                  <a:schemeClr val="tx1"/>
                </a:solidFill>
              </a:rPr>
              <a:t>MR77</a:t>
            </a:r>
          </a:p>
          <a:p>
            <a:pPr algn="ctr" eaLnBrk="1" hangingPunct="1">
              <a:lnSpc>
                <a:spcPct val="100000"/>
              </a:lnSpc>
              <a:buClr>
                <a:schemeClr val="accent2"/>
              </a:buClr>
              <a:buFont typeface="Wingdings" pitchFamily="2" charset="2"/>
              <a:buNone/>
            </a:pPr>
            <a:r>
              <a:rPr lang="en-US" altLang="en-US" sz="1400">
                <a:solidFill>
                  <a:schemeClr val="tx1"/>
                </a:solidFill>
              </a:rPr>
              <a:t>VDP</a:t>
            </a:r>
          </a:p>
        </p:txBody>
      </p:sp>
      <p:sp>
        <p:nvSpPr>
          <p:cNvPr id="23560" name="AutoShape 8">
            <a:extLst>
              <a:ext uri="{FF2B5EF4-FFF2-40B4-BE49-F238E27FC236}">
                <a16:creationId xmlns:a16="http://schemas.microsoft.com/office/drawing/2014/main" id="{F09CDA19-8797-EE41-A87C-317D2461079A}"/>
              </a:ext>
            </a:extLst>
          </p:cNvPr>
          <p:cNvSpPr>
            <a:spLocks noChangeArrowheads="1"/>
          </p:cNvSpPr>
          <p:nvPr/>
        </p:nvSpPr>
        <p:spPr bwMode="auto">
          <a:xfrm>
            <a:off x="4419600" y="6858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endParaRPr lang="en-US" altLang="en-US" sz="1400">
              <a:solidFill>
                <a:schemeClr val="tx1"/>
              </a:solidFill>
            </a:endParaRPr>
          </a:p>
        </p:txBody>
      </p:sp>
      <p:sp>
        <p:nvSpPr>
          <p:cNvPr id="23561" name="AutoShape 9">
            <a:extLst>
              <a:ext uri="{FF2B5EF4-FFF2-40B4-BE49-F238E27FC236}">
                <a16:creationId xmlns:a16="http://schemas.microsoft.com/office/drawing/2014/main" id="{BCA9E0A5-9C98-2A40-9203-7A5936AB59EB}"/>
              </a:ext>
            </a:extLst>
          </p:cNvPr>
          <p:cNvSpPr>
            <a:spLocks noChangeArrowheads="1"/>
          </p:cNvSpPr>
          <p:nvPr/>
        </p:nvSpPr>
        <p:spPr bwMode="auto">
          <a:xfrm>
            <a:off x="4267200" y="8382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endParaRPr lang="en-US" altLang="en-US" sz="1400">
              <a:solidFill>
                <a:schemeClr val="tx1"/>
              </a:solidFill>
            </a:endParaRPr>
          </a:p>
        </p:txBody>
      </p:sp>
      <p:sp>
        <p:nvSpPr>
          <p:cNvPr id="23562" name="AutoShape 10">
            <a:extLst>
              <a:ext uri="{FF2B5EF4-FFF2-40B4-BE49-F238E27FC236}">
                <a16:creationId xmlns:a16="http://schemas.microsoft.com/office/drawing/2014/main" id="{5BC6F083-2A7F-D64A-8B0F-047E0F0B91A4}"/>
              </a:ext>
            </a:extLst>
          </p:cNvPr>
          <p:cNvSpPr>
            <a:spLocks noChangeArrowheads="1"/>
          </p:cNvSpPr>
          <p:nvPr/>
        </p:nvSpPr>
        <p:spPr bwMode="auto">
          <a:xfrm>
            <a:off x="4114800" y="9906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400">
                <a:solidFill>
                  <a:schemeClr val="tx1"/>
                </a:solidFill>
              </a:rPr>
              <a:t>Extract</a:t>
            </a:r>
          </a:p>
          <a:p>
            <a:pPr algn="ctr" eaLnBrk="1" hangingPunct="1">
              <a:lnSpc>
                <a:spcPct val="100000"/>
              </a:lnSpc>
              <a:buClr>
                <a:schemeClr val="accent2"/>
              </a:buClr>
              <a:buFont typeface="Wingdings" pitchFamily="2" charset="2"/>
              <a:buNone/>
            </a:pPr>
            <a:r>
              <a:rPr lang="en-US" altLang="en-US" sz="1400">
                <a:solidFill>
                  <a:schemeClr val="tx1"/>
                </a:solidFill>
              </a:rPr>
              <a:t>Work</a:t>
            </a:r>
          </a:p>
          <a:p>
            <a:pPr algn="ctr" eaLnBrk="1" hangingPunct="1">
              <a:lnSpc>
                <a:spcPct val="100000"/>
              </a:lnSpc>
              <a:buClr>
                <a:schemeClr val="accent2"/>
              </a:buClr>
              <a:buFont typeface="Wingdings" pitchFamily="2" charset="2"/>
              <a:buNone/>
            </a:pPr>
            <a:r>
              <a:rPr lang="en-US" altLang="en-US" sz="1400">
                <a:solidFill>
                  <a:schemeClr val="tx1"/>
                </a:solidFill>
              </a:rPr>
              <a:t>Files</a:t>
            </a:r>
          </a:p>
        </p:txBody>
      </p:sp>
      <p:sp>
        <p:nvSpPr>
          <p:cNvPr id="1513483" name="Line 11">
            <a:extLst>
              <a:ext uri="{FF2B5EF4-FFF2-40B4-BE49-F238E27FC236}">
                <a16:creationId xmlns:a16="http://schemas.microsoft.com/office/drawing/2014/main" id="{AE5916CD-EA64-414E-84D1-EAD01F1AEDFE}"/>
              </a:ext>
            </a:extLst>
          </p:cNvPr>
          <p:cNvSpPr>
            <a:spLocks noChangeShapeType="1"/>
          </p:cNvSpPr>
          <p:nvPr/>
        </p:nvSpPr>
        <p:spPr bwMode="auto">
          <a:xfrm>
            <a:off x="4572000" y="2514600"/>
            <a:ext cx="0" cy="45720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p:spPr>
        <p:txBody>
          <a:bodyPr/>
          <a:lstStyle/>
          <a:p>
            <a:pPr>
              <a:defRPr/>
            </a:pPr>
            <a:endParaRPr lang="en-US">
              <a:latin typeface="Arial" charset="0"/>
            </a:endParaRPr>
          </a:p>
        </p:txBody>
      </p:sp>
      <p:sp>
        <p:nvSpPr>
          <p:cNvPr id="1513484" name="Line 12">
            <a:extLst>
              <a:ext uri="{FF2B5EF4-FFF2-40B4-BE49-F238E27FC236}">
                <a16:creationId xmlns:a16="http://schemas.microsoft.com/office/drawing/2014/main" id="{E111C1ED-330E-F744-8B5F-8173E158F898}"/>
              </a:ext>
            </a:extLst>
          </p:cNvPr>
          <p:cNvSpPr>
            <a:spLocks noChangeShapeType="1"/>
          </p:cNvSpPr>
          <p:nvPr/>
        </p:nvSpPr>
        <p:spPr bwMode="auto">
          <a:xfrm>
            <a:off x="3276600" y="2514600"/>
            <a:ext cx="4191000" cy="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a:latin typeface="Arial" charset="0"/>
            </a:endParaRPr>
          </a:p>
        </p:txBody>
      </p:sp>
      <p:sp>
        <p:nvSpPr>
          <p:cNvPr id="1513486" name="Line 14">
            <a:extLst>
              <a:ext uri="{FF2B5EF4-FFF2-40B4-BE49-F238E27FC236}">
                <a16:creationId xmlns:a16="http://schemas.microsoft.com/office/drawing/2014/main" id="{7F0A88F7-3CBF-9249-A8EB-73096126D382}"/>
              </a:ext>
            </a:extLst>
          </p:cNvPr>
          <p:cNvSpPr>
            <a:spLocks noChangeShapeType="1"/>
          </p:cNvSpPr>
          <p:nvPr/>
        </p:nvSpPr>
        <p:spPr bwMode="auto">
          <a:xfrm>
            <a:off x="3276600" y="2209800"/>
            <a:ext cx="0" cy="30480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a:latin typeface="Arial" charset="0"/>
            </a:endParaRPr>
          </a:p>
        </p:txBody>
      </p:sp>
      <p:sp>
        <p:nvSpPr>
          <p:cNvPr id="1513487" name="Line 15">
            <a:extLst>
              <a:ext uri="{FF2B5EF4-FFF2-40B4-BE49-F238E27FC236}">
                <a16:creationId xmlns:a16="http://schemas.microsoft.com/office/drawing/2014/main" id="{181B64AB-FE82-4248-9C2A-B30E9ABDD75F}"/>
              </a:ext>
            </a:extLst>
          </p:cNvPr>
          <p:cNvSpPr>
            <a:spLocks noChangeShapeType="1"/>
          </p:cNvSpPr>
          <p:nvPr/>
        </p:nvSpPr>
        <p:spPr bwMode="auto">
          <a:xfrm>
            <a:off x="4572000" y="2209800"/>
            <a:ext cx="0" cy="30480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a:latin typeface="Arial" charset="0"/>
            </a:endParaRPr>
          </a:p>
        </p:txBody>
      </p:sp>
      <p:sp>
        <p:nvSpPr>
          <p:cNvPr id="1513491" name="Line 19">
            <a:extLst>
              <a:ext uri="{FF2B5EF4-FFF2-40B4-BE49-F238E27FC236}">
                <a16:creationId xmlns:a16="http://schemas.microsoft.com/office/drawing/2014/main" id="{5CBB3992-7EE6-6344-B554-03A5E6F13566}"/>
              </a:ext>
            </a:extLst>
          </p:cNvPr>
          <p:cNvSpPr>
            <a:spLocks noChangeShapeType="1"/>
          </p:cNvSpPr>
          <p:nvPr/>
        </p:nvSpPr>
        <p:spPr bwMode="auto">
          <a:xfrm>
            <a:off x="4572000" y="4038600"/>
            <a:ext cx="0" cy="30480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a:latin typeface="Arial" charset="0"/>
            </a:endParaRPr>
          </a:p>
        </p:txBody>
      </p:sp>
      <p:sp>
        <p:nvSpPr>
          <p:cNvPr id="1513492" name="Line 20">
            <a:extLst>
              <a:ext uri="{FF2B5EF4-FFF2-40B4-BE49-F238E27FC236}">
                <a16:creationId xmlns:a16="http://schemas.microsoft.com/office/drawing/2014/main" id="{D9C3E615-BD34-AF4D-918A-85715AAF30EF}"/>
              </a:ext>
            </a:extLst>
          </p:cNvPr>
          <p:cNvSpPr>
            <a:spLocks noChangeShapeType="1"/>
          </p:cNvSpPr>
          <p:nvPr/>
        </p:nvSpPr>
        <p:spPr bwMode="auto">
          <a:xfrm>
            <a:off x="2819400" y="4343400"/>
            <a:ext cx="3352800" cy="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a:latin typeface="Arial" charset="0"/>
            </a:endParaRPr>
          </a:p>
        </p:txBody>
      </p:sp>
      <p:sp>
        <p:nvSpPr>
          <p:cNvPr id="1513493" name="Line 21">
            <a:extLst>
              <a:ext uri="{FF2B5EF4-FFF2-40B4-BE49-F238E27FC236}">
                <a16:creationId xmlns:a16="http://schemas.microsoft.com/office/drawing/2014/main" id="{392FA8DB-B882-AA40-9979-7C45107B22E9}"/>
              </a:ext>
            </a:extLst>
          </p:cNvPr>
          <p:cNvSpPr>
            <a:spLocks noChangeShapeType="1"/>
          </p:cNvSpPr>
          <p:nvPr/>
        </p:nvSpPr>
        <p:spPr bwMode="auto">
          <a:xfrm>
            <a:off x="2819400" y="4343400"/>
            <a:ext cx="0" cy="45720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p:spPr>
        <p:txBody>
          <a:bodyPr/>
          <a:lstStyle/>
          <a:p>
            <a:pPr>
              <a:defRPr/>
            </a:pPr>
            <a:endParaRPr lang="en-US">
              <a:latin typeface="Arial" charset="0"/>
            </a:endParaRPr>
          </a:p>
        </p:txBody>
      </p:sp>
      <p:sp>
        <p:nvSpPr>
          <p:cNvPr id="1513494" name="Line 22">
            <a:extLst>
              <a:ext uri="{FF2B5EF4-FFF2-40B4-BE49-F238E27FC236}">
                <a16:creationId xmlns:a16="http://schemas.microsoft.com/office/drawing/2014/main" id="{90300D06-FF3D-0D43-90A6-D3FF9999FE06}"/>
              </a:ext>
            </a:extLst>
          </p:cNvPr>
          <p:cNvSpPr>
            <a:spLocks noChangeShapeType="1"/>
          </p:cNvSpPr>
          <p:nvPr/>
        </p:nvSpPr>
        <p:spPr bwMode="auto">
          <a:xfrm>
            <a:off x="6172200" y="4343400"/>
            <a:ext cx="0" cy="45720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p:spPr>
        <p:txBody>
          <a:bodyPr/>
          <a:lstStyle/>
          <a:p>
            <a:pPr>
              <a:defRPr/>
            </a:pPr>
            <a:endParaRPr lang="en-US">
              <a:latin typeface="Arial" charset="0"/>
            </a:endParaRPr>
          </a:p>
        </p:txBody>
      </p:sp>
      <p:sp>
        <p:nvSpPr>
          <p:cNvPr id="23571" name="AutoShape 23">
            <a:extLst>
              <a:ext uri="{FF2B5EF4-FFF2-40B4-BE49-F238E27FC236}">
                <a16:creationId xmlns:a16="http://schemas.microsoft.com/office/drawing/2014/main" id="{3F1BDED3-20E2-8D4D-B40C-5C13D4A4B6B9}"/>
              </a:ext>
            </a:extLst>
          </p:cNvPr>
          <p:cNvSpPr>
            <a:spLocks noChangeArrowheads="1"/>
          </p:cNvSpPr>
          <p:nvPr/>
        </p:nvSpPr>
        <p:spPr bwMode="auto">
          <a:xfrm>
            <a:off x="7315200" y="6858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endParaRPr lang="en-US" altLang="en-US" sz="1400">
              <a:solidFill>
                <a:schemeClr val="tx1"/>
              </a:solidFill>
            </a:endParaRPr>
          </a:p>
        </p:txBody>
      </p:sp>
      <p:sp>
        <p:nvSpPr>
          <p:cNvPr id="23572" name="AutoShape 24">
            <a:extLst>
              <a:ext uri="{FF2B5EF4-FFF2-40B4-BE49-F238E27FC236}">
                <a16:creationId xmlns:a16="http://schemas.microsoft.com/office/drawing/2014/main" id="{DD1B50B4-5D21-3B44-845C-840B87F6D893}"/>
              </a:ext>
            </a:extLst>
          </p:cNvPr>
          <p:cNvSpPr>
            <a:spLocks noChangeArrowheads="1"/>
          </p:cNvSpPr>
          <p:nvPr/>
        </p:nvSpPr>
        <p:spPr bwMode="auto">
          <a:xfrm>
            <a:off x="7162800" y="8382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endParaRPr lang="en-US" altLang="en-US" sz="1400">
              <a:solidFill>
                <a:schemeClr val="tx1"/>
              </a:solidFill>
            </a:endParaRPr>
          </a:p>
        </p:txBody>
      </p:sp>
      <p:sp>
        <p:nvSpPr>
          <p:cNvPr id="23573" name="AutoShape 25">
            <a:extLst>
              <a:ext uri="{FF2B5EF4-FFF2-40B4-BE49-F238E27FC236}">
                <a16:creationId xmlns:a16="http://schemas.microsoft.com/office/drawing/2014/main" id="{D0AA016A-4D3D-1048-8E56-4B75010A8275}"/>
              </a:ext>
            </a:extLst>
          </p:cNvPr>
          <p:cNvSpPr>
            <a:spLocks noChangeArrowheads="1"/>
          </p:cNvSpPr>
          <p:nvPr/>
        </p:nvSpPr>
        <p:spPr bwMode="auto">
          <a:xfrm>
            <a:off x="7010400" y="9906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400">
                <a:solidFill>
                  <a:schemeClr val="tx1"/>
                </a:solidFill>
              </a:rPr>
              <a:t>RED</a:t>
            </a:r>
          </a:p>
        </p:txBody>
      </p:sp>
      <p:sp>
        <p:nvSpPr>
          <p:cNvPr id="1513498" name="Line 26">
            <a:extLst>
              <a:ext uri="{FF2B5EF4-FFF2-40B4-BE49-F238E27FC236}">
                <a16:creationId xmlns:a16="http://schemas.microsoft.com/office/drawing/2014/main" id="{1D9B07ED-960B-A644-8A56-EBA903884CF2}"/>
              </a:ext>
            </a:extLst>
          </p:cNvPr>
          <p:cNvSpPr>
            <a:spLocks noChangeShapeType="1"/>
          </p:cNvSpPr>
          <p:nvPr/>
        </p:nvSpPr>
        <p:spPr bwMode="auto">
          <a:xfrm>
            <a:off x="6096000" y="2209800"/>
            <a:ext cx="0" cy="30480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a:latin typeface="Arial" charset="0"/>
            </a:endParaRPr>
          </a:p>
        </p:txBody>
      </p:sp>
      <p:sp>
        <p:nvSpPr>
          <p:cNvPr id="23575" name="AutoShape 27">
            <a:extLst>
              <a:ext uri="{FF2B5EF4-FFF2-40B4-BE49-F238E27FC236}">
                <a16:creationId xmlns:a16="http://schemas.microsoft.com/office/drawing/2014/main" id="{5311A372-4E0E-144F-85D2-CD8B13B2FB70}"/>
              </a:ext>
            </a:extLst>
          </p:cNvPr>
          <p:cNvSpPr>
            <a:spLocks noChangeArrowheads="1"/>
          </p:cNvSpPr>
          <p:nvPr/>
        </p:nvSpPr>
        <p:spPr bwMode="auto">
          <a:xfrm>
            <a:off x="2362200" y="48006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endParaRPr lang="en-US" altLang="en-US" sz="1400">
              <a:solidFill>
                <a:schemeClr val="tx1"/>
              </a:solidFill>
            </a:endParaRPr>
          </a:p>
        </p:txBody>
      </p:sp>
      <p:sp>
        <p:nvSpPr>
          <p:cNvPr id="23576" name="AutoShape 28">
            <a:extLst>
              <a:ext uri="{FF2B5EF4-FFF2-40B4-BE49-F238E27FC236}">
                <a16:creationId xmlns:a16="http://schemas.microsoft.com/office/drawing/2014/main" id="{8D271F22-54E9-4249-82C7-9E1B82EA6344}"/>
              </a:ext>
            </a:extLst>
          </p:cNvPr>
          <p:cNvSpPr>
            <a:spLocks noChangeArrowheads="1"/>
          </p:cNvSpPr>
          <p:nvPr/>
        </p:nvSpPr>
        <p:spPr bwMode="auto">
          <a:xfrm>
            <a:off x="2209800" y="49530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endParaRPr lang="en-US" altLang="en-US" sz="1400">
              <a:solidFill>
                <a:schemeClr val="tx1"/>
              </a:solidFill>
            </a:endParaRPr>
          </a:p>
        </p:txBody>
      </p:sp>
      <p:sp>
        <p:nvSpPr>
          <p:cNvPr id="23577" name="AutoShape 29">
            <a:extLst>
              <a:ext uri="{FF2B5EF4-FFF2-40B4-BE49-F238E27FC236}">
                <a16:creationId xmlns:a16="http://schemas.microsoft.com/office/drawing/2014/main" id="{4A6E5CFE-5F03-8046-8070-30C0B8AC81FE}"/>
              </a:ext>
            </a:extLst>
          </p:cNvPr>
          <p:cNvSpPr>
            <a:spLocks noChangeArrowheads="1"/>
          </p:cNvSpPr>
          <p:nvPr/>
        </p:nvSpPr>
        <p:spPr bwMode="auto">
          <a:xfrm>
            <a:off x="2057400" y="5126038"/>
            <a:ext cx="909638" cy="1198562"/>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400">
                <a:solidFill>
                  <a:schemeClr val="tx1"/>
                </a:solidFill>
              </a:rPr>
              <a:t>View </a:t>
            </a:r>
          </a:p>
          <a:p>
            <a:pPr algn="ctr" eaLnBrk="1" hangingPunct="1">
              <a:lnSpc>
                <a:spcPct val="100000"/>
              </a:lnSpc>
              <a:buClr>
                <a:schemeClr val="accent2"/>
              </a:buClr>
              <a:buFont typeface="Wingdings" pitchFamily="2" charset="2"/>
              <a:buNone/>
            </a:pPr>
            <a:r>
              <a:rPr lang="en-US" altLang="en-US" sz="1400">
                <a:solidFill>
                  <a:schemeClr val="tx1"/>
                </a:solidFill>
              </a:rPr>
              <a:t>Output</a:t>
            </a:r>
          </a:p>
        </p:txBody>
      </p:sp>
      <p:sp>
        <p:nvSpPr>
          <p:cNvPr id="23578" name="AutoShape 30">
            <a:extLst>
              <a:ext uri="{FF2B5EF4-FFF2-40B4-BE49-F238E27FC236}">
                <a16:creationId xmlns:a16="http://schemas.microsoft.com/office/drawing/2014/main" id="{E18C9167-0BE5-C344-9B18-FB6A1B58989A}"/>
              </a:ext>
            </a:extLst>
          </p:cNvPr>
          <p:cNvSpPr>
            <a:spLocks noChangeArrowheads="1"/>
          </p:cNvSpPr>
          <p:nvPr/>
        </p:nvSpPr>
        <p:spPr bwMode="auto">
          <a:xfrm>
            <a:off x="5638800" y="9906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400">
                <a:solidFill>
                  <a:schemeClr val="tx1"/>
                </a:solidFill>
              </a:rPr>
              <a:t>REH</a:t>
            </a:r>
          </a:p>
        </p:txBody>
      </p:sp>
      <p:sp>
        <p:nvSpPr>
          <p:cNvPr id="1513504" name="Line 32">
            <a:extLst>
              <a:ext uri="{FF2B5EF4-FFF2-40B4-BE49-F238E27FC236}">
                <a16:creationId xmlns:a16="http://schemas.microsoft.com/office/drawing/2014/main" id="{4999B323-3789-064A-A33C-CC2142134BC3}"/>
              </a:ext>
            </a:extLst>
          </p:cNvPr>
          <p:cNvSpPr>
            <a:spLocks noChangeShapeType="1"/>
          </p:cNvSpPr>
          <p:nvPr/>
        </p:nvSpPr>
        <p:spPr bwMode="auto">
          <a:xfrm>
            <a:off x="7467600" y="2209800"/>
            <a:ext cx="0" cy="30480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a:latin typeface="Arial" charset="0"/>
            </a:endParaRPr>
          </a:p>
        </p:txBody>
      </p:sp>
      <p:pic>
        <p:nvPicPr>
          <p:cNvPr id="2" name="Online Media 1" descr="Mod2slide21.mp3">
            <a:hlinkClick r:id="" action="ppaction://media"/>
            <a:extLst>
              <a:ext uri="{FF2B5EF4-FFF2-40B4-BE49-F238E27FC236}">
                <a16:creationId xmlns:a16="http://schemas.microsoft.com/office/drawing/2014/main" id="{5DBAA692-E64C-5F45-B85B-012CCECE245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76400" y="3175000"/>
            <a:ext cx="812800" cy="812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91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9">
            <a:extLst>
              <a:ext uri="{FF2B5EF4-FFF2-40B4-BE49-F238E27FC236}">
                <a16:creationId xmlns:a16="http://schemas.microsoft.com/office/drawing/2014/main" id="{8FAA6216-C881-AA46-A111-CD28703C3362}"/>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F6E9D527-047B-3247-8931-5F75AF972F43}" type="slidenum">
              <a:rPr lang="en-AU" altLang="en-US" sz="1400"/>
              <a:pPr/>
              <a:t>22</a:t>
            </a:fld>
            <a:endParaRPr lang="en-AU" altLang="en-US" sz="1400"/>
          </a:p>
        </p:txBody>
      </p:sp>
      <p:sp>
        <p:nvSpPr>
          <p:cNvPr id="24579" name="Rectangle 2">
            <a:extLst>
              <a:ext uri="{FF2B5EF4-FFF2-40B4-BE49-F238E27FC236}">
                <a16:creationId xmlns:a16="http://schemas.microsoft.com/office/drawing/2014/main" id="{7271596C-5A26-B444-BDD4-A6AC25B401B3}"/>
              </a:ext>
            </a:extLst>
          </p:cNvPr>
          <p:cNvSpPr>
            <a:spLocks noGrp="1" noChangeArrowheads="1"/>
          </p:cNvSpPr>
          <p:nvPr>
            <p:ph type="title" idx="4294967295"/>
          </p:nvPr>
        </p:nvSpPr>
        <p:spPr>
          <a:noFill/>
        </p:spPr>
        <p:txBody>
          <a:bodyPr/>
          <a:lstStyle/>
          <a:p>
            <a:pPr eaLnBrk="1" hangingPunct="1"/>
            <a:r>
              <a:rPr lang="en-US" altLang="en-US"/>
              <a:t>Module Summary</a:t>
            </a:r>
          </a:p>
        </p:txBody>
      </p:sp>
      <p:sp>
        <p:nvSpPr>
          <p:cNvPr id="24580" name="Rectangle 3">
            <a:extLst>
              <a:ext uri="{FF2B5EF4-FFF2-40B4-BE49-F238E27FC236}">
                <a16:creationId xmlns:a16="http://schemas.microsoft.com/office/drawing/2014/main" id="{6B414FF2-93C8-434F-BFE0-CB3B56B83A19}"/>
              </a:ext>
            </a:extLst>
          </p:cNvPr>
          <p:cNvSpPr>
            <a:spLocks noChangeArrowheads="1"/>
          </p:cNvSpPr>
          <p:nvPr/>
        </p:nvSpPr>
        <p:spPr bwMode="auto">
          <a:xfrm>
            <a:off x="228600" y="685800"/>
            <a:ext cx="86868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563563" indent="-220663"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spcAft>
                <a:spcPct val="50000"/>
              </a:spcAft>
              <a:buClr>
                <a:schemeClr val="tx1"/>
              </a:buClr>
              <a:buFont typeface="Wingdings" pitchFamily="2" charset="2"/>
              <a:buNone/>
            </a:pPr>
            <a:r>
              <a:rPr lang="en-US" altLang="en-US" sz="2000">
                <a:solidFill>
                  <a:schemeClr val="tx1"/>
                </a:solidFill>
              </a:rPr>
              <a:t>Now that you have completed this module, you should be able to:</a:t>
            </a:r>
          </a:p>
          <a:p>
            <a:pPr lvl="1" eaLnBrk="1" hangingPunct="1">
              <a:lnSpc>
                <a:spcPct val="100000"/>
              </a:lnSpc>
              <a:spcBef>
                <a:spcPct val="75000"/>
              </a:spcBef>
              <a:spcAft>
                <a:spcPct val="5000"/>
              </a:spcAft>
              <a:buClr>
                <a:schemeClr val="tx1"/>
              </a:buClr>
              <a:buFont typeface="Wingdings" pitchFamily="2" charset="2"/>
              <a:buChar char="§"/>
            </a:pPr>
            <a:r>
              <a:rPr lang="en-US" altLang="en-US" sz="2000">
                <a:solidFill>
                  <a:schemeClr val="tx1"/>
                </a:solidFill>
              </a:rPr>
              <a:t>Identify the phases of the Performance Engine </a:t>
            </a:r>
          </a:p>
          <a:p>
            <a:pPr lvl="1" eaLnBrk="1" hangingPunct="1">
              <a:lnSpc>
                <a:spcPct val="100000"/>
              </a:lnSpc>
              <a:spcBef>
                <a:spcPct val="75000"/>
              </a:spcBef>
              <a:spcAft>
                <a:spcPct val="5000"/>
              </a:spcAft>
              <a:buClr>
                <a:schemeClr val="tx1"/>
              </a:buClr>
              <a:buFont typeface="Wingdings" pitchFamily="2" charset="2"/>
              <a:buChar char="§"/>
            </a:pPr>
            <a:r>
              <a:rPr lang="en-US" altLang="en-US" sz="2000">
                <a:solidFill>
                  <a:schemeClr val="tx1"/>
                </a:solidFill>
              </a:rPr>
              <a:t>Identify the main inputs and outputs for each phase</a:t>
            </a:r>
          </a:p>
          <a:p>
            <a:pPr lvl="1" eaLnBrk="1" hangingPunct="1">
              <a:lnSpc>
                <a:spcPct val="100000"/>
              </a:lnSpc>
              <a:spcBef>
                <a:spcPct val="75000"/>
              </a:spcBef>
              <a:spcAft>
                <a:spcPct val="5000"/>
              </a:spcAft>
              <a:buClr>
                <a:schemeClr val="tx1"/>
              </a:buClr>
              <a:buFont typeface="Wingdings" pitchFamily="2" charset="2"/>
              <a:buChar char="§"/>
            </a:pPr>
            <a:r>
              <a:rPr lang="en-US" altLang="en-US" sz="2000">
                <a:solidFill>
                  <a:schemeClr val="tx1"/>
                </a:solidFill>
              </a:rPr>
              <a:t>Give a high-level overview of the reports from each phase </a:t>
            </a:r>
          </a:p>
          <a:p>
            <a:pPr lvl="1" eaLnBrk="1" hangingPunct="1">
              <a:lnSpc>
                <a:spcPct val="100000"/>
              </a:lnSpc>
              <a:spcBef>
                <a:spcPct val="75000"/>
              </a:spcBef>
              <a:spcAft>
                <a:spcPct val="5000"/>
              </a:spcAft>
              <a:buClr>
                <a:schemeClr val="tx1"/>
              </a:buClr>
              <a:buFont typeface="Wingdings" pitchFamily="2" charset="2"/>
              <a:buChar char="§"/>
            </a:pPr>
            <a:r>
              <a:rPr lang="en-US" altLang="en-US" sz="2000">
                <a:solidFill>
                  <a:schemeClr val="tx1"/>
                </a:solidFill>
              </a:rPr>
              <a:t>Run a Performance Engine job stream </a:t>
            </a:r>
          </a:p>
        </p:txBody>
      </p:sp>
      <p:pic>
        <p:nvPicPr>
          <p:cNvPr id="2" name="Online Media 1" descr="Mod2slide22.mp3">
            <a:hlinkClick r:id="" action="ppaction://media"/>
            <a:extLst>
              <a:ext uri="{FF2B5EF4-FFF2-40B4-BE49-F238E27FC236}">
                <a16:creationId xmlns:a16="http://schemas.microsoft.com/office/drawing/2014/main" id="{1E525D26-0F9D-264A-B076-5463BE231BDE}"/>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219200" y="30988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9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9">
            <a:extLst>
              <a:ext uri="{FF2B5EF4-FFF2-40B4-BE49-F238E27FC236}">
                <a16:creationId xmlns:a16="http://schemas.microsoft.com/office/drawing/2014/main" id="{2406B314-BC8F-194D-AD61-A1037FA71EFB}"/>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CFA8D6E4-973A-904A-AAB8-DC26384615A1}" type="slidenum">
              <a:rPr lang="en-AU" altLang="en-US" sz="1400"/>
              <a:pPr/>
              <a:t>23</a:t>
            </a:fld>
            <a:endParaRPr lang="en-AU" altLang="en-US" sz="1400"/>
          </a:p>
        </p:txBody>
      </p:sp>
      <p:sp>
        <p:nvSpPr>
          <p:cNvPr id="25603" name="Rectangle 2">
            <a:extLst>
              <a:ext uri="{FF2B5EF4-FFF2-40B4-BE49-F238E27FC236}">
                <a16:creationId xmlns:a16="http://schemas.microsoft.com/office/drawing/2014/main" id="{7E1C7037-449F-F041-9AD5-FEC6852C74D4}"/>
              </a:ext>
            </a:extLst>
          </p:cNvPr>
          <p:cNvSpPr>
            <a:spLocks noGrp="1" noChangeArrowheads="1"/>
          </p:cNvSpPr>
          <p:nvPr>
            <p:ph type="title" idx="4294967295"/>
          </p:nvPr>
        </p:nvSpPr>
        <p:spPr/>
        <p:txBody>
          <a:bodyPr/>
          <a:lstStyle/>
          <a:p>
            <a:pPr eaLnBrk="1" hangingPunct="1"/>
            <a:r>
              <a:rPr lang="en-US" altLang="en-US"/>
              <a:t>For Additional Information</a:t>
            </a:r>
          </a:p>
        </p:txBody>
      </p:sp>
      <p:sp>
        <p:nvSpPr>
          <p:cNvPr id="25604" name="Content Placeholder 5">
            <a:extLst>
              <a:ext uri="{FF2B5EF4-FFF2-40B4-BE49-F238E27FC236}">
                <a16:creationId xmlns:a16="http://schemas.microsoft.com/office/drawing/2014/main" id="{FD46D750-E788-FE47-8D75-8868D6E6FBFE}"/>
              </a:ext>
            </a:extLst>
          </p:cNvPr>
          <p:cNvSpPr>
            <a:spLocks/>
          </p:cNvSpPr>
          <p:nvPr/>
        </p:nvSpPr>
        <p:spPr bwMode="auto">
          <a:xfrm>
            <a:off x="228600" y="685800"/>
            <a:ext cx="8534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nSpc>
                <a:spcPct val="100000"/>
              </a:lnSpc>
              <a:spcBef>
                <a:spcPct val="50000"/>
              </a:spcBef>
              <a:spcAft>
                <a:spcPct val="10000"/>
              </a:spcAft>
              <a:buClr>
                <a:schemeClr val="tx1"/>
              </a:buClr>
              <a:buFont typeface="Wingdings" pitchFamily="2" charset="2"/>
              <a:buNone/>
            </a:pPr>
            <a:r>
              <a:rPr lang="en-US" altLang="en-US" sz="2000" dirty="0">
                <a:solidFill>
                  <a:schemeClr val="tx1"/>
                </a:solidFill>
              </a:rPr>
              <a:t>The following table provides additional support and/or reference material for GenevaERS.</a:t>
            </a:r>
          </a:p>
        </p:txBody>
      </p:sp>
      <p:graphicFrame>
        <p:nvGraphicFramePr>
          <p:cNvPr id="86071" name="Group 55">
            <a:extLst>
              <a:ext uri="{FF2B5EF4-FFF2-40B4-BE49-F238E27FC236}">
                <a16:creationId xmlns:a16="http://schemas.microsoft.com/office/drawing/2014/main" id="{EB3DF5E9-B461-2F4C-9A58-B3B9B98D553D}"/>
              </a:ext>
            </a:extLst>
          </p:cNvPr>
          <p:cNvGraphicFramePr>
            <a:graphicFrameLocks noGrp="1"/>
          </p:cNvGraphicFramePr>
          <p:nvPr/>
        </p:nvGraphicFramePr>
        <p:xfrm>
          <a:off x="304800" y="1676400"/>
          <a:ext cx="8458200" cy="2730563"/>
        </p:xfrm>
        <a:graphic>
          <a:graphicData uri="http://schemas.openxmlformats.org/drawingml/2006/table">
            <a:tbl>
              <a:tblPr/>
              <a:tblGrid>
                <a:gridCol w="4267200">
                  <a:extLst>
                    <a:ext uri="{9D8B030D-6E8A-4147-A177-3AD203B41FA5}">
                      <a16:colId xmlns:a16="http://schemas.microsoft.com/office/drawing/2014/main" val="20000"/>
                    </a:ext>
                  </a:extLst>
                </a:gridCol>
                <a:gridCol w="4191000">
                  <a:extLst>
                    <a:ext uri="{9D8B030D-6E8A-4147-A177-3AD203B41FA5}">
                      <a16:colId xmlns:a16="http://schemas.microsoft.com/office/drawing/2014/main" val="20001"/>
                    </a:ext>
                  </a:extLst>
                </a:gridCol>
              </a:tblGrid>
              <a:tr h="365675">
                <a:tc>
                  <a:txBody>
                    <a:bodyPr/>
                    <a:lstStyle/>
                    <a:p>
                      <a:pPr marL="742950" marR="0" lvl="1" indent="-285750" algn="l" defTabSz="914400" rtl="0" eaLnBrk="0" fontAlgn="base" latinLnBrk="0" hangingPunct="0">
                        <a:lnSpc>
                          <a:spcPct val="100000"/>
                        </a:lnSpc>
                        <a:spcBef>
                          <a:spcPct val="0"/>
                        </a:spcBef>
                        <a:spcAft>
                          <a:spcPct val="5000"/>
                        </a:spcAft>
                        <a:buClr>
                          <a:schemeClr val="tx1"/>
                        </a:buClr>
                        <a:buSzTx/>
                        <a:buFont typeface="Wingdings" pitchFamily="2" charset="2"/>
                        <a:buNone/>
                        <a:tabLst/>
                      </a:pPr>
                      <a:r>
                        <a:rPr kumimoji="0" lang="en-US" sz="1800" b="0" i="0" u="none" strike="noStrike" cap="none" normalizeH="0" baseline="0" dirty="0">
                          <a:ln>
                            <a:noFill/>
                          </a:ln>
                          <a:solidFill>
                            <a:schemeClr val="tx1"/>
                          </a:solidFill>
                          <a:effectLst/>
                          <a:latin typeface="Arial" charset="0"/>
                          <a:cs typeface="Arial" charset="0"/>
                        </a:rPr>
                        <a:t>Page Title</a:t>
                      </a:r>
                      <a:endParaRPr kumimoji="0" lang="en-AU" sz="1800" b="0" i="0" u="none" strike="noStrike" cap="none" normalizeH="0" baseline="0" dirty="0">
                        <a:ln>
                          <a:noFill/>
                        </a:ln>
                        <a:solidFill>
                          <a:schemeClr val="tx1"/>
                        </a:solidFill>
                        <a:effectLst/>
                        <a:latin typeface="Arial" charset="0"/>
                        <a:cs typeface="Arial" charset="0"/>
                      </a:endParaRPr>
                    </a:p>
                  </a:txBody>
                  <a:tcPr marT="45709" marB="4570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742950" marR="0" lvl="1" indent="-285750" algn="l" defTabSz="914400" rtl="0" eaLnBrk="0" fontAlgn="base" latinLnBrk="0" hangingPunct="0">
                        <a:lnSpc>
                          <a:spcPct val="100000"/>
                        </a:lnSpc>
                        <a:spcBef>
                          <a:spcPct val="0"/>
                        </a:spcBef>
                        <a:spcAft>
                          <a:spcPct val="5000"/>
                        </a:spcAft>
                        <a:buClr>
                          <a:schemeClr val="tx1"/>
                        </a:buClr>
                        <a:buSzTx/>
                        <a:buFont typeface="Wingdings" pitchFamily="2" charset="2"/>
                        <a:buNone/>
                        <a:tabLst/>
                      </a:pPr>
                      <a:r>
                        <a:rPr kumimoji="0" lang="en-US" sz="1800" b="0" i="0" u="none" strike="noStrike" cap="none" normalizeH="0" baseline="0">
                          <a:ln>
                            <a:noFill/>
                          </a:ln>
                          <a:solidFill>
                            <a:schemeClr val="tx1"/>
                          </a:solidFill>
                          <a:effectLst/>
                          <a:latin typeface="Arial" charset="0"/>
                          <a:cs typeface="Arial" charset="0"/>
                        </a:rPr>
                        <a:t>Web Address</a:t>
                      </a:r>
                      <a:endParaRPr kumimoji="0" lang="en-AU" sz="1800" b="0" i="0" u="none" strike="noStrike" cap="none" normalizeH="0" baseline="0">
                        <a:ln>
                          <a:noFill/>
                        </a:ln>
                        <a:solidFill>
                          <a:schemeClr val="tx1"/>
                        </a:solidFill>
                        <a:effectLst/>
                        <a:latin typeface="Arial" charset="0"/>
                        <a:cs typeface="Arial" charset="0"/>
                      </a:endParaRPr>
                    </a:p>
                  </a:txBody>
                  <a:tcPr marT="45709" marB="457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82466">
                <a:tc>
                  <a:txBody>
                    <a:bodyPr/>
                    <a:lstStyle/>
                    <a:p>
                      <a:pPr marL="250825" marR="0" lvl="1" indent="-22225" algn="l" defTabSz="914400" rtl="0" eaLnBrk="0" fontAlgn="base" latinLnBrk="0" hangingPunct="0">
                        <a:lnSpc>
                          <a:spcPct val="100000"/>
                        </a:lnSpc>
                        <a:spcBef>
                          <a:spcPct val="50000"/>
                        </a:spcBef>
                        <a:spcAft>
                          <a:spcPct val="5000"/>
                        </a:spcAft>
                        <a:buClr>
                          <a:schemeClr val="tx1"/>
                        </a:buClr>
                        <a:buSzTx/>
                        <a:buFont typeface="Wingdings" pitchFamily="2" charset="2"/>
                        <a:buNone/>
                        <a:tabLst/>
                      </a:pPr>
                      <a:r>
                        <a:rPr kumimoji="0" lang="en-AU" sz="1400" b="0" i="0" u="none" strike="noStrike" cap="none" normalizeH="0" baseline="0" dirty="0">
                          <a:ln>
                            <a:noFill/>
                          </a:ln>
                          <a:solidFill>
                            <a:schemeClr val="tx1"/>
                          </a:solidFill>
                          <a:effectLst/>
                          <a:latin typeface="Arial" charset="0"/>
                          <a:cs typeface="Arial" charset="0"/>
                        </a:rPr>
                        <a:t>GenevaERS Information </a:t>
                      </a:r>
                      <a:r>
                        <a:rPr kumimoji="0" lang="en-AU" sz="1400" b="0" i="0" u="none" strike="noStrike" cap="none" normalizeH="0" baseline="0" dirty="0" err="1">
                          <a:ln>
                            <a:noFill/>
                          </a:ln>
                          <a:solidFill>
                            <a:schemeClr val="tx1"/>
                          </a:solidFill>
                          <a:effectLst/>
                          <a:latin typeface="Arial" charset="0"/>
                          <a:cs typeface="Arial" charset="0"/>
                        </a:rPr>
                        <a:t>Center</a:t>
                      </a:r>
                      <a:endParaRPr kumimoji="0" lang="en-AU" sz="1400" b="0" i="0" u="none" strike="noStrike" cap="none" normalizeH="0" baseline="0" dirty="0">
                        <a:ln>
                          <a:noFill/>
                        </a:ln>
                        <a:solidFill>
                          <a:schemeClr val="tx1"/>
                        </a:solidFill>
                        <a:effectLst/>
                        <a:latin typeface="Arial" charset="0"/>
                        <a:cs typeface="Arial" charset="0"/>
                      </a:endParaRPr>
                    </a:p>
                  </a:txBody>
                  <a:tcPr marT="45709" marB="4570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228600" marR="0" lvl="1" indent="0" algn="l" defTabSz="914400" rtl="0" eaLnBrk="0" fontAlgn="base" latinLnBrk="0" hangingPunct="0">
                        <a:lnSpc>
                          <a:spcPct val="100000"/>
                        </a:lnSpc>
                        <a:spcBef>
                          <a:spcPct val="50000"/>
                        </a:spcBef>
                        <a:spcAft>
                          <a:spcPct val="5000"/>
                        </a:spcAft>
                        <a:buClr>
                          <a:schemeClr val="tx1"/>
                        </a:buClr>
                        <a:buSzTx/>
                        <a:buFont typeface="Wingdings" pitchFamily="2" charset="2"/>
                        <a:buNone/>
                        <a:tabLst/>
                      </a:pPr>
                      <a:r>
                        <a:rPr kumimoji="0" lang="en-AU" sz="1800" b="0" i="0" u="none" strike="noStrike" cap="none" normalizeH="0" baseline="0" dirty="0">
                          <a:ln>
                            <a:noFill/>
                          </a:ln>
                          <a:solidFill>
                            <a:schemeClr val="tx1"/>
                          </a:solidFill>
                          <a:effectLst/>
                          <a:latin typeface="Arial" charset="0"/>
                          <a:hlinkClick r:id="rId7"/>
                        </a:rPr>
                        <a:t>http://GenevaERS.ibm.com/help/index.jsp</a:t>
                      </a:r>
                      <a:endParaRPr kumimoji="0" lang="en-AU" sz="1800" b="0" i="0" u="none" strike="noStrike" cap="none" normalizeH="0" baseline="0" dirty="0">
                        <a:ln>
                          <a:noFill/>
                        </a:ln>
                        <a:solidFill>
                          <a:schemeClr val="tx1"/>
                        </a:solidFill>
                        <a:effectLst/>
                        <a:latin typeface="Arial" charset="0"/>
                      </a:endParaRPr>
                    </a:p>
                  </a:txBody>
                  <a:tcPr marT="45709" marB="457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06252">
                <a:tc>
                  <a:txBody>
                    <a:bodyPr/>
                    <a:lstStyle/>
                    <a:p>
                      <a:pPr marL="250825" marR="0" lvl="1" indent="-22225" algn="l" defTabSz="914400" rtl="0" eaLnBrk="0" fontAlgn="base" latinLnBrk="0" hangingPunct="0">
                        <a:lnSpc>
                          <a:spcPct val="100000"/>
                        </a:lnSpc>
                        <a:spcBef>
                          <a:spcPct val="50000"/>
                        </a:spcBef>
                        <a:spcAft>
                          <a:spcPct val="5000"/>
                        </a:spcAft>
                        <a:buClr>
                          <a:schemeClr val="tx1"/>
                        </a:buClr>
                        <a:buSzTx/>
                        <a:buFont typeface="Wingdings" pitchFamily="2" charset="2"/>
                        <a:buNone/>
                        <a:tabLst/>
                      </a:pPr>
                      <a:r>
                        <a:rPr kumimoji="0" lang="en-AU" sz="1400" b="0" i="0" u="none" strike="noStrike" cap="none" normalizeH="0" baseline="0" dirty="0">
                          <a:ln>
                            <a:noFill/>
                          </a:ln>
                          <a:solidFill>
                            <a:schemeClr val="tx1"/>
                          </a:solidFill>
                          <a:effectLst/>
                          <a:latin typeface="Arial" charset="0"/>
                          <a:cs typeface="Arial" charset="0"/>
                        </a:rPr>
                        <a:t>GenevaERS Solution Page </a:t>
                      </a:r>
                    </a:p>
                  </a:txBody>
                  <a:tcPr marT="45709" marB="4570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228600" marR="0" lvl="1" indent="0" algn="l" defTabSz="914400" rtl="0" eaLnBrk="0" fontAlgn="base" latinLnBrk="0" hangingPunct="0">
                        <a:lnSpc>
                          <a:spcPct val="100000"/>
                        </a:lnSpc>
                        <a:spcBef>
                          <a:spcPct val="50000"/>
                        </a:spcBef>
                        <a:spcAft>
                          <a:spcPct val="5000"/>
                        </a:spcAft>
                        <a:buClr>
                          <a:schemeClr val="tx1"/>
                        </a:buClr>
                        <a:buSzTx/>
                        <a:buFont typeface="Wingdings" pitchFamily="2" charset="2"/>
                        <a:buNone/>
                        <a:tabLst/>
                      </a:pPr>
                      <a:r>
                        <a:rPr kumimoji="0" lang="en-AU" sz="1800" b="0" i="0" u="none" strike="noStrike" cap="none" normalizeH="0" baseline="0" dirty="0">
                          <a:ln>
                            <a:noFill/>
                          </a:ln>
                          <a:solidFill>
                            <a:schemeClr val="tx1"/>
                          </a:solidFill>
                          <a:effectLst/>
                          <a:latin typeface="Arial" charset="0"/>
                          <a:hlinkClick r:id="rId8"/>
                        </a:rPr>
                        <a:t>http://www.ibm.com/systems/GenevaERS</a:t>
                      </a:r>
                      <a:endParaRPr kumimoji="0" lang="en-AU" sz="1800" b="0" i="0" u="none" strike="noStrike" cap="none" normalizeH="0" baseline="0" dirty="0">
                        <a:ln>
                          <a:noFill/>
                        </a:ln>
                        <a:solidFill>
                          <a:schemeClr val="tx1"/>
                        </a:solidFill>
                        <a:effectLst/>
                        <a:latin typeface="Arial" charset="0"/>
                      </a:endParaRPr>
                    </a:p>
                  </a:txBody>
                  <a:tcPr marT="45709" marB="457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76107">
                <a:tc>
                  <a:txBody>
                    <a:bodyPr/>
                    <a:lstStyle/>
                    <a:p>
                      <a:pPr marL="228600" marR="0" lvl="1" indent="0" algn="l" defTabSz="914400" rtl="0" eaLnBrk="0" fontAlgn="base" latinLnBrk="0" hangingPunct="0">
                        <a:lnSpc>
                          <a:spcPct val="100000"/>
                        </a:lnSpc>
                        <a:spcBef>
                          <a:spcPct val="50000"/>
                        </a:spcBef>
                        <a:spcAft>
                          <a:spcPct val="5000"/>
                        </a:spcAft>
                        <a:buClr>
                          <a:schemeClr val="tx1"/>
                        </a:buClr>
                        <a:buSzTx/>
                        <a:buFont typeface="Wingdings" pitchFamily="2" charset="2"/>
                        <a:buNone/>
                        <a:tabLst/>
                      </a:pPr>
                      <a:r>
                        <a:rPr kumimoji="0" lang="en-US" sz="1400" b="0" i="0" u="none" strike="noStrike" cap="none" normalizeH="0" baseline="0" dirty="0">
                          <a:ln>
                            <a:noFill/>
                          </a:ln>
                          <a:solidFill>
                            <a:schemeClr val="tx1"/>
                          </a:solidFill>
                          <a:effectLst/>
                          <a:latin typeface="Arial" charset="0"/>
                          <a:cs typeface="Arial" charset="0"/>
                        </a:rPr>
                        <a:t>Exploiting IBM GenevaERS to Solve Financial Accounting Challenges</a:t>
                      </a:r>
                      <a:endParaRPr kumimoji="0" lang="en-AU" sz="1400" b="0" i="0" u="none" strike="noStrike" cap="none" normalizeH="0" baseline="0" dirty="0">
                        <a:ln>
                          <a:noFill/>
                        </a:ln>
                        <a:solidFill>
                          <a:schemeClr val="tx1"/>
                        </a:solidFill>
                        <a:effectLst/>
                        <a:latin typeface="Arial" charset="0"/>
                        <a:cs typeface="Arial" charset="0"/>
                      </a:endParaRPr>
                    </a:p>
                  </a:txBody>
                  <a:tcPr marT="45709" marB="4570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285750" marR="0" lvl="1" indent="0" algn="l" defTabSz="914400" rtl="0" eaLnBrk="0" fontAlgn="base" latinLnBrk="0" hangingPunct="0">
                        <a:lnSpc>
                          <a:spcPct val="100000"/>
                        </a:lnSpc>
                        <a:spcBef>
                          <a:spcPct val="0"/>
                        </a:spcBef>
                        <a:spcAft>
                          <a:spcPct val="5000"/>
                        </a:spcAft>
                        <a:buClr>
                          <a:schemeClr val="tx1"/>
                        </a:buClr>
                        <a:buSzTx/>
                        <a:buFont typeface="Wingdings" pitchFamily="2" charset="2"/>
                        <a:buNone/>
                        <a:tabLst/>
                      </a:pPr>
                      <a:r>
                        <a:rPr kumimoji="0" lang="en-AU" sz="1800" b="0" i="0" u="none" strike="noStrike" cap="none" normalizeH="0" baseline="0">
                          <a:ln>
                            <a:noFill/>
                          </a:ln>
                          <a:solidFill>
                            <a:schemeClr val="tx1"/>
                          </a:solidFill>
                          <a:effectLst/>
                          <a:latin typeface="Arial" charset="0"/>
                          <a:hlinkClick r:id="rId9"/>
                        </a:rPr>
                        <a:t>http://www.redbooks.ibm.com/</a:t>
                      </a:r>
                    </a:p>
                    <a:p>
                      <a:pPr marL="285750" marR="0" lvl="1" indent="0" algn="l" defTabSz="914400" rtl="0" eaLnBrk="0" fontAlgn="base" latinLnBrk="0" hangingPunct="0">
                        <a:lnSpc>
                          <a:spcPct val="100000"/>
                        </a:lnSpc>
                        <a:spcBef>
                          <a:spcPct val="0"/>
                        </a:spcBef>
                        <a:spcAft>
                          <a:spcPct val="5000"/>
                        </a:spcAft>
                        <a:buClr>
                          <a:schemeClr val="tx1"/>
                        </a:buClr>
                        <a:buSzTx/>
                        <a:buFont typeface="Wingdings" pitchFamily="2" charset="2"/>
                        <a:buNone/>
                        <a:tabLst/>
                      </a:pPr>
                      <a:r>
                        <a:rPr kumimoji="0" lang="en-AU" sz="1800" b="0" i="0" u="none" strike="noStrike" cap="none" normalizeH="0" baseline="0">
                          <a:ln>
                            <a:noFill/>
                          </a:ln>
                          <a:solidFill>
                            <a:schemeClr val="tx1"/>
                          </a:solidFill>
                          <a:effectLst/>
                          <a:latin typeface="Arial" charset="0"/>
                          <a:hlinkClick r:id="rId9"/>
                        </a:rPr>
                        <a:t>abstracts/redp4599.html?Open</a:t>
                      </a:r>
                      <a:endParaRPr kumimoji="0" lang="en-AU" sz="1800" b="0" i="0" u="none" strike="noStrike" cap="none" normalizeH="0" baseline="0">
                        <a:ln>
                          <a:noFill/>
                        </a:ln>
                        <a:solidFill>
                          <a:schemeClr val="tx1"/>
                        </a:solidFill>
                        <a:effectLst/>
                        <a:latin typeface="Arial" charset="0"/>
                      </a:endParaRPr>
                    </a:p>
                  </a:txBody>
                  <a:tcPr marT="45709" marB="457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pic>
        <p:nvPicPr>
          <p:cNvPr id="25622" name="Picture 2" descr="info_sources">
            <a:extLst>
              <a:ext uri="{FF2B5EF4-FFF2-40B4-BE49-F238E27FC236}">
                <a16:creationId xmlns:a16="http://schemas.microsoft.com/office/drawing/2014/main" id="{B46FDCB6-EAA0-BE4E-A3A3-18083E5EAC56}"/>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7772400" y="5562600"/>
            <a:ext cx="762000"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Online Media 1" descr="Mod2slide23.mp3">
            <a:hlinkClick r:id="" action="ppaction://media"/>
            <a:extLst>
              <a:ext uri="{FF2B5EF4-FFF2-40B4-BE49-F238E27FC236}">
                <a16:creationId xmlns:a16="http://schemas.microsoft.com/office/drawing/2014/main" id="{02985753-D216-034D-8D78-9CA69F1448E6}"/>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2057400" y="3041681"/>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91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9">
            <a:extLst>
              <a:ext uri="{FF2B5EF4-FFF2-40B4-BE49-F238E27FC236}">
                <a16:creationId xmlns:a16="http://schemas.microsoft.com/office/drawing/2014/main" id="{1537D2D0-521E-684E-9579-96E2A8B4522A}"/>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CA0D6286-44D8-DE4D-A0CC-C3856801F9AF}" type="slidenum">
              <a:rPr lang="en-AU" altLang="en-US" sz="1400"/>
              <a:pPr/>
              <a:t>24</a:t>
            </a:fld>
            <a:endParaRPr lang="en-AU" altLang="en-US" sz="1400"/>
          </a:p>
        </p:txBody>
      </p:sp>
      <p:sp>
        <p:nvSpPr>
          <p:cNvPr id="26627" name="Rectangle 2">
            <a:extLst>
              <a:ext uri="{FF2B5EF4-FFF2-40B4-BE49-F238E27FC236}">
                <a16:creationId xmlns:a16="http://schemas.microsoft.com/office/drawing/2014/main" id="{CB5A5A58-61E7-3447-8C1C-5DD7E83BC982}"/>
              </a:ext>
            </a:extLst>
          </p:cNvPr>
          <p:cNvSpPr>
            <a:spLocks noGrp="1" noChangeArrowheads="1"/>
          </p:cNvSpPr>
          <p:nvPr>
            <p:ph type="title" idx="4294967295"/>
          </p:nvPr>
        </p:nvSpPr>
        <p:spPr/>
        <p:txBody>
          <a:bodyPr/>
          <a:lstStyle/>
          <a:p>
            <a:r>
              <a:rPr lang="en-US" altLang="en-US"/>
              <a:t>Trademarks</a:t>
            </a:r>
            <a:endParaRPr lang="en-AU" altLang="en-US"/>
          </a:p>
        </p:txBody>
      </p:sp>
      <p:sp>
        <p:nvSpPr>
          <p:cNvPr id="26628" name="PPTShape_0">
            <a:extLst>
              <a:ext uri="{FF2B5EF4-FFF2-40B4-BE49-F238E27FC236}">
                <a16:creationId xmlns:a16="http://schemas.microsoft.com/office/drawing/2014/main" id="{FD843B07-F63B-4046-9CE9-C723AFA1727C}"/>
              </a:ext>
            </a:extLst>
          </p:cNvPr>
          <p:cNvSpPr>
            <a:spLocks noGrp="1" noChangeArrowheads="1"/>
          </p:cNvSpPr>
          <p:nvPr>
            <p:ph type="body" idx="4294967295"/>
          </p:nvPr>
        </p:nvSpPr>
        <p:spPr>
          <a:xfrm>
            <a:off x="457200" y="1063625"/>
            <a:ext cx="8382000" cy="5337175"/>
          </a:xfrm>
        </p:spPr>
        <p:txBody>
          <a:bodyPr lIns="0" rIns="0"/>
          <a:lstStyle/>
          <a:p>
            <a:pPr marL="0" indent="0">
              <a:spcAft>
                <a:spcPct val="35000"/>
              </a:spcAft>
              <a:buFont typeface="Wingdings" pitchFamily="2" charset="2"/>
              <a:buNone/>
            </a:pPr>
            <a:r>
              <a:rPr lang="en-US" altLang="en-US"/>
              <a:t>IBM, the IBM logo, and ibm.com are trademarks or registered trademarks of International Business Machines Corporation in the United States, other countries, or both. If these and other IBM trademarked terms are marked on their first occurrence in this information with a trademark symbol (</a:t>
            </a:r>
            <a:r>
              <a:rPr lang="en-US" altLang="en-US" baseline="30000"/>
              <a:t>®</a:t>
            </a:r>
            <a:r>
              <a:rPr lang="en-US" altLang="en-US"/>
              <a:t> or ™), these symbols indicate U.S. registered or common law trademarks owned by IBM at the time this information was published. Such trademarks may also be registered or common law trademarks in other countries. A current list of IBM trademarks is available on the web at </a:t>
            </a:r>
            <a:r>
              <a:rPr lang="en-US" altLang="en-US">
                <a:hlinkClick r:id="rId6"/>
              </a:rPr>
              <a:t>http://www.ibm.com/legal/copytrade.shtml</a:t>
            </a:r>
            <a:r>
              <a:rPr lang="en-US" altLang="en-US"/>
              <a:t>. </a:t>
            </a:r>
          </a:p>
          <a:p>
            <a:pPr marL="0" indent="0">
              <a:spcAft>
                <a:spcPct val="35000"/>
              </a:spcAft>
              <a:buFont typeface="Wingdings" pitchFamily="2" charset="2"/>
              <a:buNone/>
            </a:pPr>
            <a:r>
              <a:rPr lang="en-US" altLang="en-US"/>
              <a:t>Other company, product, or service names may be trademarks or service marks of others.</a:t>
            </a:r>
          </a:p>
        </p:txBody>
      </p:sp>
      <p:pic>
        <p:nvPicPr>
          <p:cNvPr id="2" name="Online Media 1" descr="Mod2slide24.mp3">
            <a:hlinkClick r:id="" action="ppaction://media"/>
            <a:extLst>
              <a:ext uri="{FF2B5EF4-FFF2-40B4-BE49-F238E27FC236}">
                <a16:creationId xmlns:a16="http://schemas.microsoft.com/office/drawing/2014/main" id="{F8462BBB-D279-7541-86B9-4ABE72E4891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75260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17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4CB1FC82-5E21-894F-A25C-340BA36D0A57}"/>
              </a:ext>
            </a:extLst>
          </p:cNvPr>
          <p:cNvSpPr>
            <a:spLocks noGrp="1" noChangeArrowheads="1"/>
          </p:cNvSpPr>
          <p:nvPr>
            <p:ph type="title"/>
          </p:nvPr>
        </p:nvSpPr>
        <p:spPr>
          <a:xfrm>
            <a:off x="228600" y="138113"/>
            <a:ext cx="7818438" cy="547687"/>
          </a:xfrm>
        </p:spPr>
        <p:txBody>
          <a:bodyPr/>
          <a:lstStyle/>
          <a:p>
            <a:r>
              <a:rPr altLang="en-US" dirty="0"/>
              <a:t>Thank You</a:t>
            </a:r>
          </a:p>
        </p:txBody>
      </p:sp>
      <p:pic>
        <p:nvPicPr>
          <p:cNvPr id="64515" name="Picture 3" descr="clapping_concluding slide">
            <a:extLst>
              <a:ext uri="{FF2B5EF4-FFF2-40B4-BE49-F238E27FC236}">
                <a16:creationId xmlns:a16="http://schemas.microsoft.com/office/drawing/2014/main" id="{E1C78CE8-170E-7841-8F5C-BD92CC337951}"/>
              </a:ext>
            </a:extLst>
          </p:cNvP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419225" y="1255713"/>
            <a:ext cx="6284913" cy="4187825"/>
          </a:xfrm>
          <a:prstGeom prst="rect">
            <a:avLst/>
          </a:prstGeom>
          <a:noFill/>
          <a:extLst>
            <a:ext uri="{909E8E84-426E-40DD-AFC4-6F175D3DCCD1}">
              <a14:hiddenFill xmlns:a14="http://schemas.microsoft.com/office/drawing/2010/main">
                <a:solidFill>
                  <a:srgbClr val="FFFFFF"/>
                </a:solidFill>
              </a14:hiddenFill>
            </a:ext>
          </a:extLst>
        </p:spPr>
      </p:pic>
      <p:pic>
        <p:nvPicPr>
          <p:cNvPr id="2" name="Online Media 1" descr="Mod2slide25.mp3">
            <a:hlinkClick r:id="" action="ppaction://media"/>
            <a:extLst>
              <a:ext uri="{FF2B5EF4-FFF2-40B4-BE49-F238E27FC236}">
                <a16:creationId xmlns:a16="http://schemas.microsoft.com/office/drawing/2014/main" id="{53F7FEB7-3420-AC4B-A094-C9EC26CB50A4}"/>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371600" y="3344779"/>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5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9">
            <a:extLst>
              <a:ext uri="{FF2B5EF4-FFF2-40B4-BE49-F238E27FC236}">
                <a16:creationId xmlns:a16="http://schemas.microsoft.com/office/drawing/2014/main" id="{7F39A640-4FF7-414F-9F52-94F981EC3284}"/>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BAA9BA22-5B8C-2B4F-A024-AB74BDCA5B20}" type="slidenum">
              <a:rPr lang="en-AU" altLang="en-US" sz="1400"/>
              <a:pPr/>
              <a:t>3</a:t>
            </a:fld>
            <a:endParaRPr lang="en-AU" altLang="en-US" sz="1400"/>
          </a:p>
        </p:txBody>
      </p:sp>
      <p:sp>
        <p:nvSpPr>
          <p:cNvPr id="5123" name="Rectangle 2">
            <a:extLst>
              <a:ext uri="{FF2B5EF4-FFF2-40B4-BE49-F238E27FC236}">
                <a16:creationId xmlns:a16="http://schemas.microsoft.com/office/drawing/2014/main" id="{A7C5DE04-3C2B-6245-A928-6C664268916F}"/>
              </a:ext>
            </a:extLst>
          </p:cNvPr>
          <p:cNvSpPr>
            <a:spLocks noGrp="1" noChangeArrowheads="1"/>
          </p:cNvSpPr>
          <p:nvPr>
            <p:ph type="title"/>
          </p:nvPr>
        </p:nvSpPr>
        <p:spPr>
          <a:xfrm>
            <a:off x="228600" y="138113"/>
            <a:ext cx="7818438" cy="547687"/>
          </a:xfrm>
          <a:ln/>
        </p:spPr>
        <p:txBody>
          <a:bodyPr/>
          <a:lstStyle/>
          <a:p>
            <a:r>
              <a:rPr lang="en-US" altLang="en-US" dirty="0"/>
              <a:t>GenevaERS</a:t>
            </a:r>
            <a:r>
              <a:rPr altLang="en-US" dirty="0"/>
              <a:t> Components</a:t>
            </a:r>
          </a:p>
        </p:txBody>
      </p:sp>
      <p:grpSp>
        <p:nvGrpSpPr>
          <p:cNvPr id="5124" name="Group 16">
            <a:extLst>
              <a:ext uri="{FF2B5EF4-FFF2-40B4-BE49-F238E27FC236}">
                <a16:creationId xmlns:a16="http://schemas.microsoft.com/office/drawing/2014/main" id="{AF96B2C1-B1D7-6A40-A366-16F00A04F233}"/>
              </a:ext>
            </a:extLst>
          </p:cNvPr>
          <p:cNvGrpSpPr>
            <a:grpSpLocks/>
          </p:cNvGrpSpPr>
          <p:nvPr/>
        </p:nvGrpSpPr>
        <p:grpSpPr bwMode="auto">
          <a:xfrm>
            <a:off x="1371600" y="1295400"/>
            <a:ext cx="6843713" cy="4929188"/>
            <a:chOff x="864" y="816"/>
            <a:chExt cx="4311" cy="3105"/>
          </a:xfrm>
        </p:grpSpPr>
        <p:sp>
          <p:nvSpPr>
            <p:cNvPr id="5125" name="Text Box 3">
              <a:extLst>
                <a:ext uri="{FF2B5EF4-FFF2-40B4-BE49-F238E27FC236}">
                  <a16:creationId xmlns:a16="http://schemas.microsoft.com/office/drawing/2014/main" id="{71E7CAE4-4B17-954B-A7D9-A37A1B4FCC41}"/>
                </a:ext>
              </a:extLst>
            </p:cNvPr>
            <p:cNvSpPr txBox="1">
              <a:spLocks noChangeArrowheads="1"/>
            </p:cNvSpPr>
            <p:nvPr/>
          </p:nvSpPr>
          <p:spPr bwMode="auto">
            <a:xfrm>
              <a:off x="872" y="1802"/>
              <a:ext cx="1230" cy="2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pPr>
              <a:r>
                <a:rPr lang="en-US" altLang="en-US" sz="1800">
                  <a:solidFill>
                    <a:srgbClr val="3366FF"/>
                  </a:solidFill>
                  <a:cs typeface="Arial" panose="020B0604020202020204" pitchFamily="34" charset="0"/>
                </a:rPr>
                <a:t>Workbench (WB)</a:t>
              </a:r>
            </a:p>
          </p:txBody>
        </p:sp>
        <p:sp>
          <p:nvSpPr>
            <p:cNvPr id="5126" name="AutoShape 4">
              <a:extLst>
                <a:ext uri="{FF2B5EF4-FFF2-40B4-BE49-F238E27FC236}">
                  <a16:creationId xmlns:a16="http://schemas.microsoft.com/office/drawing/2014/main" id="{8C09AB5C-BFB0-9849-88AC-B3ADC10982C1}"/>
                </a:ext>
              </a:extLst>
            </p:cNvPr>
            <p:cNvSpPr>
              <a:spLocks noChangeArrowheads="1"/>
            </p:cNvSpPr>
            <p:nvPr/>
          </p:nvSpPr>
          <p:spPr bwMode="auto">
            <a:xfrm>
              <a:off x="917" y="2730"/>
              <a:ext cx="768" cy="960"/>
            </a:xfrm>
            <a:prstGeom prst="flowChartMagneticDisk">
              <a:avLst/>
            </a:prstGeom>
            <a:solidFill>
              <a:srgbClr val="00FFFF"/>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800">
                  <a:solidFill>
                    <a:schemeClr val="tx1"/>
                  </a:solidFill>
                </a:rPr>
                <a:t>Source</a:t>
              </a:r>
            </a:p>
            <a:p>
              <a:pPr algn="ctr" eaLnBrk="1" hangingPunct="1">
                <a:lnSpc>
                  <a:spcPct val="100000"/>
                </a:lnSpc>
                <a:buClr>
                  <a:schemeClr val="accent2"/>
                </a:buClr>
                <a:buFont typeface="Wingdings" pitchFamily="2" charset="2"/>
                <a:buNone/>
              </a:pPr>
              <a:r>
                <a:rPr lang="en-US" altLang="en-US" sz="1800">
                  <a:solidFill>
                    <a:schemeClr val="tx1"/>
                  </a:solidFill>
                </a:rPr>
                <a:t>Data</a:t>
              </a:r>
            </a:p>
          </p:txBody>
        </p:sp>
        <p:sp>
          <p:nvSpPr>
            <p:cNvPr id="5127" name="AutoShape 5">
              <a:extLst>
                <a:ext uri="{FF2B5EF4-FFF2-40B4-BE49-F238E27FC236}">
                  <a16:creationId xmlns:a16="http://schemas.microsoft.com/office/drawing/2014/main" id="{11A5EFE7-CAFC-7447-97D8-1C0ED86759C6}"/>
                </a:ext>
              </a:extLst>
            </p:cNvPr>
            <p:cNvSpPr>
              <a:spLocks noChangeArrowheads="1"/>
            </p:cNvSpPr>
            <p:nvPr/>
          </p:nvSpPr>
          <p:spPr bwMode="auto">
            <a:xfrm>
              <a:off x="2777" y="824"/>
              <a:ext cx="772" cy="954"/>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800" dirty="0">
                  <a:solidFill>
                    <a:schemeClr val="tx1"/>
                  </a:solidFill>
                </a:rPr>
                <a:t>GenevaERS</a:t>
              </a:r>
            </a:p>
            <a:p>
              <a:pPr algn="ctr" eaLnBrk="1" hangingPunct="1">
                <a:lnSpc>
                  <a:spcPct val="100000"/>
                </a:lnSpc>
                <a:buClr>
                  <a:schemeClr val="accent2"/>
                </a:buClr>
                <a:buFont typeface="Wingdings" pitchFamily="2" charset="2"/>
                <a:buNone/>
              </a:pPr>
              <a:r>
                <a:rPr lang="en-US" altLang="en-US" sz="1800" dirty="0">
                  <a:solidFill>
                    <a:schemeClr val="tx1"/>
                  </a:solidFill>
                </a:rPr>
                <a:t>Metadata</a:t>
              </a:r>
            </a:p>
            <a:p>
              <a:pPr algn="ctr" eaLnBrk="1" hangingPunct="1">
                <a:lnSpc>
                  <a:spcPct val="100000"/>
                </a:lnSpc>
                <a:buClr>
                  <a:schemeClr val="accent2"/>
                </a:buClr>
                <a:buFont typeface="Wingdings" pitchFamily="2" charset="2"/>
                <a:buNone/>
              </a:pPr>
              <a:r>
                <a:rPr lang="en-US" altLang="en-US" sz="1800" dirty="0">
                  <a:solidFill>
                    <a:schemeClr val="tx1"/>
                  </a:solidFill>
                </a:rPr>
                <a:t>Repository</a:t>
              </a:r>
            </a:p>
          </p:txBody>
        </p:sp>
        <p:sp>
          <p:nvSpPr>
            <p:cNvPr id="5128" name="AutoShape 6">
              <a:extLst>
                <a:ext uri="{FF2B5EF4-FFF2-40B4-BE49-F238E27FC236}">
                  <a16:creationId xmlns:a16="http://schemas.microsoft.com/office/drawing/2014/main" id="{0FAE910A-E8CF-BA4D-89EA-38D91C8079AF}"/>
                </a:ext>
              </a:extLst>
            </p:cNvPr>
            <p:cNvSpPr>
              <a:spLocks noChangeArrowheads="1"/>
            </p:cNvSpPr>
            <p:nvPr/>
          </p:nvSpPr>
          <p:spPr bwMode="auto">
            <a:xfrm>
              <a:off x="4407" y="2730"/>
              <a:ext cx="768" cy="960"/>
            </a:xfrm>
            <a:prstGeom prst="flowChartMagneticDisk">
              <a:avLst/>
            </a:prstGeom>
            <a:solidFill>
              <a:srgbClr val="00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800">
                  <a:solidFill>
                    <a:schemeClr val="tx1"/>
                  </a:solidFill>
                </a:rPr>
                <a:t>Output</a:t>
              </a:r>
            </a:p>
          </p:txBody>
        </p:sp>
        <p:sp>
          <p:nvSpPr>
            <p:cNvPr id="5129" name="AutoShape 7">
              <a:extLst>
                <a:ext uri="{FF2B5EF4-FFF2-40B4-BE49-F238E27FC236}">
                  <a16:creationId xmlns:a16="http://schemas.microsoft.com/office/drawing/2014/main" id="{7D66B223-1654-9042-9157-99DD224D04C2}"/>
                </a:ext>
              </a:extLst>
            </p:cNvPr>
            <p:cNvSpPr>
              <a:spLocks noChangeArrowheads="1"/>
            </p:cNvSpPr>
            <p:nvPr/>
          </p:nvSpPr>
          <p:spPr bwMode="auto">
            <a:xfrm>
              <a:off x="1972" y="1249"/>
              <a:ext cx="669" cy="382"/>
            </a:xfrm>
            <a:prstGeom prst="rightArrow">
              <a:avLst>
                <a:gd name="adj1" fmla="val 50000"/>
                <a:gd name="adj2" fmla="val 43783"/>
              </a:avLst>
            </a:prstGeom>
            <a:solidFill>
              <a:schemeClr val="tx2"/>
            </a:solidFill>
            <a:ln w="12700" algn="ctr">
              <a:solidFill>
                <a:schemeClr val="tx1"/>
              </a:solidFill>
              <a:miter lim="800000"/>
              <a:headEnd/>
              <a:tailEnd/>
            </a:ln>
          </p:spPr>
          <p:txBody>
            <a:bodyPr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5130" name="AutoShape 8">
              <a:extLst>
                <a:ext uri="{FF2B5EF4-FFF2-40B4-BE49-F238E27FC236}">
                  <a16:creationId xmlns:a16="http://schemas.microsoft.com/office/drawing/2014/main" id="{6DD2AE3D-E67C-5A4B-89FB-4ABFE6612C74}"/>
                </a:ext>
              </a:extLst>
            </p:cNvPr>
            <p:cNvSpPr>
              <a:spLocks noChangeArrowheads="1"/>
            </p:cNvSpPr>
            <p:nvPr/>
          </p:nvSpPr>
          <p:spPr bwMode="auto">
            <a:xfrm rot="5400000">
              <a:off x="2903" y="1897"/>
              <a:ext cx="526" cy="382"/>
            </a:xfrm>
            <a:prstGeom prst="rightArrow">
              <a:avLst>
                <a:gd name="adj1" fmla="val 50000"/>
                <a:gd name="adj2" fmla="val 34424"/>
              </a:avLst>
            </a:prstGeom>
            <a:solidFill>
              <a:schemeClr val="tx2"/>
            </a:solidFill>
            <a:ln w="12700" algn="ctr">
              <a:solidFill>
                <a:schemeClr val="tx1"/>
              </a:solidFill>
              <a:miter lim="800000"/>
              <a:headEnd/>
              <a:tailEnd/>
            </a:ln>
          </p:spPr>
          <p:txBody>
            <a:bodyPr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5131" name="AutoShape 9">
              <a:extLst>
                <a:ext uri="{FF2B5EF4-FFF2-40B4-BE49-F238E27FC236}">
                  <a16:creationId xmlns:a16="http://schemas.microsoft.com/office/drawing/2014/main" id="{D6856520-1797-FC40-828C-78BBEDD0A884}"/>
                </a:ext>
              </a:extLst>
            </p:cNvPr>
            <p:cNvSpPr>
              <a:spLocks noChangeArrowheads="1"/>
            </p:cNvSpPr>
            <p:nvPr/>
          </p:nvSpPr>
          <p:spPr bwMode="auto">
            <a:xfrm>
              <a:off x="1828" y="3022"/>
              <a:ext cx="526" cy="382"/>
            </a:xfrm>
            <a:prstGeom prst="rightArrow">
              <a:avLst>
                <a:gd name="adj1" fmla="val 50000"/>
                <a:gd name="adj2" fmla="val 34424"/>
              </a:avLst>
            </a:prstGeom>
            <a:solidFill>
              <a:schemeClr val="tx2"/>
            </a:solidFill>
            <a:ln w="12700" algn="ctr">
              <a:solidFill>
                <a:schemeClr val="tx1"/>
              </a:solidFill>
              <a:miter lim="800000"/>
              <a:headEnd/>
              <a:tailEnd/>
            </a:ln>
          </p:spPr>
          <p:txBody>
            <a:bodyPr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5132" name="AutoShape 10">
              <a:extLst>
                <a:ext uri="{FF2B5EF4-FFF2-40B4-BE49-F238E27FC236}">
                  <a16:creationId xmlns:a16="http://schemas.microsoft.com/office/drawing/2014/main" id="{C13541A6-1549-0647-907B-E21B245D4F2D}"/>
                </a:ext>
              </a:extLst>
            </p:cNvPr>
            <p:cNvSpPr>
              <a:spLocks noChangeArrowheads="1"/>
            </p:cNvSpPr>
            <p:nvPr/>
          </p:nvSpPr>
          <p:spPr bwMode="auto">
            <a:xfrm>
              <a:off x="3788" y="3022"/>
              <a:ext cx="526" cy="382"/>
            </a:xfrm>
            <a:prstGeom prst="rightArrow">
              <a:avLst>
                <a:gd name="adj1" fmla="val 50000"/>
                <a:gd name="adj2" fmla="val 34424"/>
              </a:avLst>
            </a:prstGeom>
            <a:solidFill>
              <a:schemeClr val="tx2"/>
            </a:solidFill>
            <a:ln w="12700" algn="ctr">
              <a:solidFill>
                <a:schemeClr val="tx1"/>
              </a:solidFill>
              <a:miter lim="800000"/>
              <a:headEnd/>
              <a:tailEnd/>
            </a:ln>
          </p:spPr>
          <p:txBody>
            <a:bodyPr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5133" name="Picture 11">
              <a:extLst>
                <a:ext uri="{FF2B5EF4-FFF2-40B4-BE49-F238E27FC236}">
                  <a16:creationId xmlns:a16="http://schemas.microsoft.com/office/drawing/2014/main" id="{8A1FC116-547D-ED43-80CD-9AB8AF2452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 y="816"/>
              <a:ext cx="1100" cy="1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grpSp>
          <p:nvGrpSpPr>
            <p:cNvPr id="5134" name="Group 12">
              <a:extLst>
                <a:ext uri="{FF2B5EF4-FFF2-40B4-BE49-F238E27FC236}">
                  <a16:creationId xmlns:a16="http://schemas.microsoft.com/office/drawing/2014/main" id="{EB3758FD-C080-E44C-9D39-5526D3B344C7}"/>
                </a:ext>
              </a:extLst>
            </p:cNvPr>
            <p:cNvGrpSpPr>
              <a:grpSpLocks/>
            </p:cNvGrpSpPr>
            <p:nvPr/>
          </p:nvGrpSpPr>
          <p:grpSpPr bwMode="auto">
            <a:xfrm>
              <a:off x="2655" y="2495"/>
              <a:ext cx="894" cy="1053"/>
              <a:chOff x="4744" y="965"/>
              <a:chExt cx="1685" cy="2056"/>
            </a:xfrm>
          </p:grpSpPr>
          <p:sp>
            <p:nvSpPr>
              <p:cNvPr id="5136" name="Rectangle 13">
                <a:extLst>
                  <a:ext uri="{FF2B5EF4-FFF2-40B4-BE49-F238E27FC236}">
                    <a16:creationId xmlns:a16="http://schemas.microsoft.com/office/drawing/2014/main" id="{3CE122AA-5A93-C54B-9318-35B1E3B71668}"/>
                  </a:ext>
                </a:extLst>
              </p:cNvPr>
              <p:cNvSpPr>
                <a:spLocks noChangeArrowheads="1"/>
              </p:cNvSpPr>
              <p:nvPr/>
            </p:nvSpPr>
            <p:spPr bwMode="auto">
              <a:xfrm>
                <a:off x="6227" y="965"/>
                <a:ext cx="191" cy="2056"/>
              </a:xfrm>
              <a:prstGeom prst="rect">
                <a:avLst/>
              </a:prstGeom>
              <a:solidFill>
                <a:schemeClr val="bg1"/>
              </a:solidFill>
              <a:ln w="12700" algn="ctr">
                <a:solidFill>
                  <a:schemeClr val="bg1"/>
                </a:solidFill>
                <a:miter lim="800000"/>
                <a:headEnd/>
                <a:tailEnd/>
              </a:ln>
            </p:spPr>
            <p:txBody>
              <a:bodyPr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5137" name="Picture 14" descr="IBM_zHE_dynamic_left">
                <a:extLst>
                  <a:ext uri="{FF2B5EF4-FFF2-40B4-BE49-F238E27FC236}">
                    <a16:creationId xmlns:a16="http://schemas.microsoft.com/office/drawing/2014/main" id="{5B94DF63-2A4D-EF49-BEFF-4EF38E5FA0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r="-10811"/>
              <a:stretch>
                <a:fillRect/>
              </a:stretch>
            </p:blipFill>
            <p:spPr bwMode="auto">
              <a:xfrm>
                <a:off x="4744" y="965"/>
                <a:ext cx="1685" cy="20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sp>
          <p:nvSpPr>
            <p:cNvPr id="5135" name="Text Box 15">
              <a:extLst>
                <a:ext uri="{FF2B5EF4-FFF2-40B4-BE49-F238E27FC236}">
                  <a16:creationId xmlns:a16="http://schemas.microsoft.com/office/drawing/2014/main" id="{6D335727-698D-DC4D-ADE7-F835A195C8EE}"/>
                </a:ext>
              </a:extLst>
            </p:cNvPr>
            <p:cNvSpPr txBox="1">
              <a:spLocks noChangeArrowheads="1"/>
            </p:cNvSpPr>
            <p:nvPr/>
          </p:nvSpPr>
          <p:spPr bwMode="auto">
            <a:xfrm>
              <a:off x="2212" y="3690"/>
              <a:ext cx="1815" cy="2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pPr>
              <a:r>
                <a:rPr lang="en-US" altLang="en-US" sz="1800">
                  <a:solidFill>
                    <a:srgbClr val="3366FF"/>
                  </a:solidFill>
                  <a:cs typeface="Arial" panose="020B0604020202020204" pitchFamily="34" charset="0"/>
                </a:rPr>
                <a:t>Performance Engine (PE)</a:t>
              </a:r>
            </a:p>
          </p:txBody>
        </p:sp>
      </p:grpSp>
      <p:pic>
        <p:nvPicPr>
          <p:cNvPr id="2" name="Online Media 1" descr="Mod2slide3.mp3">
            <a:hlinkClick r:id="" action="ppaction://media"/>
            <a:extLst>
              <a:ext uri="{FF2B5EF4-FFF2-40B4-BE49-F238E27FC236}">
                <a16:creationId xmlns:a16="http://schemas.microsoft.com/office/drawing/2014/main" id="{B7131111-DB7A-3746-8B99-6E1D1FE0C8F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828800" y="302260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2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9">
            <a:extLst>
              <a:ext uri="{FF2B5EF4-FFF2-40B4-BE49-F238E27FC236}">
                <a16:creationId xmlns:a16="http://schemas.microsoft.com/office/drawing/2014/main" id="{793A6F02-1220-C64B-B990-666DCEA46420}"/>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50A6892F-FD22-4841-8461-F03AB104C6DB}" type="slidenum">
              <a:rPr lang="en-AU" altLang="en-US" sz="1400"/>
              <a:pPr/>
              <a:t>4</a:t>
            </a:fld>
            <a:endParaRPr lang="en-AU" altLang="en-US" sz="1400"/>
          </a:p>
        </p:txBody>
      </p:sp>
      <p:sp>
        <p:nvSpPr>
          <p:cNvPr id="6147" name="Slide Number Placeholder 3">
            <a:extLst>
              <a:ext uri="{FF2B5EF4-FFF2-40B4-BE49-F238E27FC236}">
                <a16:creationId xmlns:a16="http://schemas.microsoft.com/office/drawing/2014/main" id="{080B8332-2466-2643-A133-90534C251DBF}"/>
              </a:ext>
            </a:extLst>
          </p:cNvPr>
          <p:cNvSpPr txBox="1">
            <a:spLocks noGrp="1"/>
          </p:cNvSpPr>
          <p:nvPr/>
        </p:nvSpPr>
        <p:spPr bwMode="black">
          <a:xfrm>
            <a:off x="153988" y="6550025"/>
            <a:ext cx="1006475"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spcBef>
                <a:spcPct val="50000"/>
              </a:spcBef>
            </a:pPr>
            <a:fld id="{8C91293F-D357-234A-9E41-EA789EF36055}" type="slidenum">
              <a:rPr lang="en-US" altLang="en-US" sz="1000" b="1">
                <a:solidFill>
                  <a:srgbClr val="FFFFFF"/>
                </a:solidFill>
                <a:cs typeface="Arial" panose="020B0604020202020204" pitchFamily="34" charset="0"/>
              </a:rPr>
              <a:pPr eaLnBrk="1" hangingPunct="1">
                <a:lnSpc>
                  <a:spcPct val="100000"/>
                </a:lnSpc>
                <a:spcBef>
                  <a:spcPct val="50000"/>
                </a:spcBef>
              </a:pPr>
              <a:t>4</a:t>
            </a:fld>
            <a:endParaRPr lang="en-US" altLang="en-US" sz="1000" b="1">
              <a:solidFill>
                <a:srgbClr val="FFFFFF"/>
              </a:solidFill>
              <a:cs typeface="Arial" panose="020B0604020202020204" pitchFamily="34" charset="0"/>
            </a:endParaRPr>
          </a:p>
        </p:txBody>
      </p:sp>
      <p:sp>
        <p:nvSpPr>
          <p:cNvPr id="6149" name="Date Placeholder 5">
            <a:extLst>
              <a:ext uri="{FF2B5EF4-FFF2-40B4-BE49-F238E27FC236}">
                <a16:creationId xmlns:a16="http://schemas.microsoft.com/office/drawing/2014/main" id="{45AEF983-6EE2-564E-BD5E-3CFA72BDF34A}"/>
              </a:ext>
            </a:extLst>
          </p:cNvPr>
          <p:cNvSpPr txBox="1">
            <a:spLocks noGrp="1"/>
          </p:cNvSpPr>
          <p:nvPr/>
        </p:nvSpPr>
        <p:spPr bwMode="auto">
          <a:xfrm>
            <a:off x="5456238" y="6550025"/>
            <a:ext cx="1946275"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pPr>
            <a:fld id="{B08091EB-3FA6-5341-A53A-CEBBCEE34B77}" type="datetime1">
              <a:rPr lang="en-US" altLang="en-US" sz="1000">
                <a:solidFill>
                  <a:srgbClr val="FFFFFF"/>
                </a:solidFill>
                <a:cs typeface="Arial" panose="020B0604020202020204" pitchFamily="34" charset="0"/>
              </a:rPr>
              <a:pPr eaLnBrk="1" hangingPunct="1">
                <a:lnSpc>
                  <a:spcPct val="100000"/>
                </a:lnSpc>
              </a:pPr>
              <a:t>5/3/22</a:t>
            </a:fld>
            <a:endParaRPr lang="en-US" altLang="en-US" sz="1000">
              <a:solidFill>
                <a:srgbClr val="FFFFFF"/>
              </a:solidFill>
              <a:cs typeface="Arial" panose="020B0604020202020204" pitchFamily="34" charset="0"/>
            </a:endParaRPr>
          </a:p>
        </p:txBody>
      </p:sp>
      <p:sp>
        <p:nvSpPr>
          <p:cNvPr id="6150" name="Rectangle 2">
            <a:extLst>
              <a:ext uri="{FF2B5EF4-FFF2-40B4-BE49-F238E27FC236}">
                <a16:creationId xmlns:a16="http://schemas.microsoft.com/office/drawing/2014/main" id="{6A897220-98D9-FA47-B479-3FC3E0012A13}"/>
              </a:ext>
            </a:extLst>
          </p:cNvPr>
          <p:cNvSpPr>
            <a:spLocks noGrp="1" noChangeArrowheads="1"/>
          </p:cNvSpPr>
          <p:nvPr>
            <p:ph type="title" idx="4294967295"/>
          </p:nvPr>
        </p:nvSpPr>
        <p:spPr>
          <a:xfrm>
            <a:off x="228600" y="0"/>
            <a:ext cx="6543675" cy="498475"/>
          </a:xfrm>
          <a:noFill/>
        </p:spPr>
        <p:txBody>
          <a:bodyPr anchor="b"/>
          <a:lstStyle/>
          <a:p>
            <a:pPr eaLnBrk="1" hangingPunct="1"/>
            <a:r>
              <a:rPr lang="en-US" altLang="en-US"/>
              <a:t>Performance Engine Phases</a:t>
            </a:r>
          </a:p>
        </p:txBody>
      </p:sp>
      <p:sp>
        <p:nvSpPr>
          <p:cNvPr id="6151" name="AutoShape 19">
            <a:extLst>
              <a:ext uri="{FF2B5EF4-FFF2-40B4-BE49-F238E27FC236}">
                <a16:creationId xmlns:a16="http://schemas.microsoft.com/office/drawing/2014/main" id="{7386117D-9127-1245-B3DF-5FE7EF655624}"/>
              </a:ext>
            </a:extLst>
          </p:cNvPr>
          <p:cNvSpPr>
            <a:spLocks/>
          </p:cNvSpPr>
          <p:nvPr/>
        </p:nvSpPr>
        <p:spPr bwMode="auto">
          <a:xfrm>
            <a:off x="1981200" y="1524000"/>
            <a:ext cx="838200" cy="4267200"/>
          </a:xfrm>
          <a:prstGeom prst="leftBrace">
            <a:avLst>
              <a:gd name="adj1" fmla="val 94747"/>
              <a:gd name="adj2" fmla="val 50000"/>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spcBef>
                <a:spcPct val="50000"/>
              </a:spcBef>
              <a:buClr>
                <a:schemeClr val="accent2"/>
              </a:buClr>
              <a:buFont typeface="Wingdings" pitchFamily="2" charset="2"/>
              <a:buNone/>
            </a:pPr>
            <a:endParaRPr lang="en-US" altLang="en-US" sz="1400">
              <a:solidFill>
                <a:schemeClr val="tx1"/>
              </a:solidFill>
              <a:cs typeface="Arial" panose="020B0604020202020204" pitchFamily="34" charset="0"/>
            </a:endParaRPr>
          </a:p>
        </p:txBody>
      </p:sp>
      <p:cxnSp>
        <p:nvCxnSpPr>
          <p:cNvPr id="6152" name="AutoShape 20">
            <a:extLst>
              <a:ext uri="{FF2B5EF4-FFF2-40B4-BE49-F238E27FC236}">
                <a16:creationId xmlns:a16="http://schemas.microsoft.com/office/drawing/2014/main" id="{B1FF3720-183B-3447-81CD-CCE945DF22E4}"/>
              </a:ext>
            </a:extLst>
          </p:cNvPr>
          <p:cNvCxnSpPr>
            <a:cxnSpLocks noChangeShapeType="1"/>
            <a:endCxn id="6151" idx="1"/>
          </p:cNvCxnSpPr>
          <p:nvPr/>
        </p:nvCxnSpPr>
        <p:spPr bwMode="auto">
          <a:xfrm rot="16200000" flipH="1">
            <a:off x="639763" y="2330450"/>
            <a:ext cx="1754187" cy="900113"/>
          </a:xfrm>
          <a:prstGeom prst="bentConnector2">
            <a:avLst/>
          </a:prstGeom>
          <a:noFill/>
          <a:ln w="28575">
            <a:solidFill>
              <a:schemeClr val="hlink"/>
            </a:solidFill>
            <a:miter lim="800000"/>
            <a:headEnd/>
            <a:tailEnd type="triangle" w="med" len="med"/>
          </a:ln>
          <a:extLst>
            <a:ext uri="{909E8E84-426E-40DD-AFC4-6F175D3DCCD1}">
              <a14:hiddenFill xmlns:a14="http://schemas.microsoft.com/office/drawing/2010/main">
                <a:noFill/>
              </a14:hiddenFill>
            </a:ext>
          </a:extLst>
        </p:spPr>
      </p:cxnSp>
      <p:sp>
        <p:nvSpPr>
          <p:cNvPr id="6153" name="Rectangle 3">
            <a:extLst>
              <a:ext uri="{FF2B5EF4-FFF2-40B4-BE49-F238E27FC236}">
                <a16:creationId xmlns:a16="http://schemas.microsoft.com/office/drawing/2014/main" id="{A0E7E727-161F-4C42-90AF-0EFA3EC83550}"/>
              </a:ext>
            </a:extLst>
          </p:cNvPr>
          <p:cNvSpPr>
            <a:spLocks noChangeArrowheads="1"/>
          </p:cNvSpPr>
          <p:nvPr/>
        </p:nvSpPr>
        <p:spPr bwMode="auto">
          <a:xfrm>
            <a:off x="2438400" y="762000"/>
            <a:ext cx="59436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563563" indent="-220663"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spcAft>
                <a:spcPct val="50000"/>
              </a:spcAft>
              <a:buClr>
                <a:schemeClr val="tx1"/>
              </a:buClr>
              <a:buFont typeface="Wingdings" pitchFamily="2" charset="2"/>
              <a:buNone/>
            </a:pPr>
            <a:r>
              <a:rPr lang="en-US" altLang="en-US" sz="2000">
                <a:solidFill>
                  <a:schemeClr val="tx1"/>
                </a:solidFill>
              </a:rPr>
              <a:t>The Performance Engine comprises six phases: </a:t>
            </a:r>
          </a:p>
          <a:p>
            <a:pPr lvl="1" eaLnBrk="1" hangingPunct="1">
              <a:lnSpc>
                <a:spcPct val="100000"/>
              </a:lnSpc>
              <a:spcBef>
                <a:spcPct val="75000"/>
              </a:spcBef>
              <a:spcAft>
                <a:spcPct val="5000"/>
              </a:spcAft>
              <a:buClr>
                <a:schemeClr val="tx1"/>
              </a:buClr>
              <a:buFont typeface="Wingdings" pitchFamily="2" charset="2"/>
              <a:buChar char="§"/>
            </a:pPr>
            <a:r>
              <a:rPr lang="en-US" altLang="en-US" sz="1800">
                <a:solidFill>
                  <a:schemeClr val="tx1"/>
                </a:solidFill>
              </a:rPr>
              <a:t>SELECT: Desired views are selected from the Metadata Repository.</a:t>
            </a:r>
          </a:p>
          <a:p>
            <a:pPr lvl="1" eaLnBrk="1" hangingPunct="1">
              <a:lnSpc>
                <a:spcPct val="100000"/>
              </a:lnSpc>
              <a:spcBef>
                <a:spcPct val="75000"/>
              </a:spcBef>
              <a:spcAft>
                <a:spcPct val="5000"/>
              </a:spcAft>
              <a:buClr>
                <a:schemeClr val="tx1"/>
              </a:buClr>
              <a:buFont typeface="Wingdings" pitchFamily="2" charset="2"/>
              <a:buChar char="§"/>
            </a:pPr>
            <a:r>
              <a:rPr lang="en-US" altLang="en-US" sz="1800">
                <a:solidFill>
                  <a:schemeClr val="tx1"/>
                </a:solidFill>
              </a:rPr>
              <a:t>COMPILE: Selected views are converted to an executable form.</a:t>
            </a:r>
          </a:p>
          <a:p>
            <a:pPr lvl="1" eaLnBrk="1" hangingPunct="1">
              <a:lnSpc>
                <a:spcPct val="100000"/>
              </a:lnSpc>
              <a:spcBef>
                <a:spcPct val="75000"/>
              </a:spcBef>
              <a:spcAft>
                <a:spcPct val="5000"/>
              </a:spcAft>
              <a:buClr>
                <a:schemeClr val="tx1"/>
              </a:buClr>
              <a:buFont typeface="Wingdings" pitchFamily="2" charset="2"/>
              <a:buChar char="§"/>
            </a:pPr>
            <a:r>
              <a:rPr lang="en-US" altLang="en-US" sz="1800">
                <a:solidFill>
                  <a:schemeClr val="tx1"/>
                </a:solidFill>
              </a:rPr>
              <a:t>LOGIC: Logic from multiple views is consolidated and optimized for execution. </a:t>
            </a:r>
          </a:p>
          <a:p>
            <a:pPr lvl="1" eaLnBrk="1" hangingPunct="1">
              <a:lnSpc>
                <a:spcPct val="100000"/>
              </a:lnSpc>
              <a:spcBef>
                <a:spcPct val="75000"/>
              </a:spcBef>
              <a:spcAft>
                <a:spcPct val="5000"/>
              </a:spcAft>
              <a:buClr>
                <a:schemeClr val="tx1"/>
              </a:buClr>
              <a:buFont typeface="Wingdings" pitchFamily="2" charset="2"/>
              <a:buChar char="§"/>
            </a:pPr>
            <a:r>
              <a:rPr lang="en-US" altLang="en-US" sz="1800">
                <a:solidFill>
                  <a:schemeClr val="tx1"/>
                </a:solidFill>
              </a:rPr>
              <a:t>REFERENCE: Values are retrieved from lookup tables and optimized for execution. </a:t>
            </a:r>
          </a:p>
          <a:p>
            <a:pPr lvl="1" eaLnBrk="1" hangingPunct="1">
              <a:lnSpc>
                <a:spcPct val="100000"/>
              </a:lnSpc>
              <a:spcBef>
                <a:spcPct val="75000"/>
              </a:spcBef>
              <a:spcAft>
                <a:spcPct val="5000"/>
              </a:spcAft>
              <a:buClr>
                <a:schemeClr val="tx1"/>
              </a:buClr>
              <a:buFont typeface="Wingdings" pitchFamily="2" charset="2"/>
              <a:buChar char="§"/>
            </a:pPr>
            <a:r>
              <a:rPr lang="en-US" altLang="en-US" sz="1800">
                <a:solidFill>
                  <a:schemeClr val="tx1"/>
                </a:solidFill>
              </a:rPr>
              <a:t>EXTRACT: Data from source files is retrieved, merged with lookup data, and transformed for output.</a:t>
            </a:r>
          </a:p>
          <a:p>
            <a:pPr lvl="1" eaLnBrk="1" hangingPunct="1">
              <a:lnSpc>
                <a:spcPct val="100000"/>
              </a:lnSpc>
              <a:spcBef>
                <a:spcPct val="75000"/>
              </a:spcBef>
              <a:spcAft>
                <a:spcPct val="5000"/>
              </a:spcAft>
              <a:buClr>
                <a:schemeClr val="tx1"/>
              </a:buClr>
              <a:buFont typeface="Wingdings" pitchFamily="2" charset="2"/>
              <a:buChar char="§"/>
            </a:pPr>
            <a:r>
              <a:rPr lang="en-US" altLang="en-US" sz="1800">
                <a:solidFill>
                  <a:schemeClr val="tx1"/>
                </a:solidFill>
              </a:rPr>
              <a:t>FORMAT: Data is sorted, summarized, and formatted if necessary. </a:t>
            </a:r>
          </a:p>
        </p:txBody>
      </p:sp>
      <p:grpSp>
        <p:nvGrpSpPr>
          <p:cNvPr id="6154" name="Group 64">
            <a:extLst>
              <a:ext uri="{FF2B5EF4-FFF2-40B4-BE49-F238E27FC236}">
                <a16:creationId xmlns:a16="http://schemas.microsoft.com/office/drawing/2014/main" id="{A28EC6CF-E350-1746-9B7A-C54D295D23BF}"/>
              </a:ext>
            </a:extLst>
          </p:cNvPr>
          <p:cNvGrpSpPr>
            <a:grpSpLocks/>
          </p:cNvGrpSpPr>
          <p:nvPr/>
        </p:nvGrpSpPr>
        <p:grpSpPr bwMode="auto">
          <a:xfrm>
            <a:off x="228600" y="1066800"/>
            <a:ext cx="1600200" cy="1066800"/>
            <a:chOff x="864" y="816"/>
            <a:chExt cx="4311" cy="2874"/>
          </a:xfrm>
        </p:grpSpPr>
        <p:sp>
          <p:nvSpPr>
            <p:cNvPr id="6156" name="AutoShape 65">
              <a:extLst>
                <a:ext uri="{FF2B5EF4-FFF2-40B4-BE49-F238E27FC236}">
                  <a16:creationId xmlns:a16="http://schemas.microsoft.com/office/drawing/2014/main" id="{1873A64C-1046-BE41-9422-AA987CD744D3}"/>
                </a:ext>
              </a:extLst>
            </p:cNvPr>
            <p:cNvSpPr>
              <a:spLocks noChangeArrowheads="1"/>
            </p:cNvSpPr>
            <p:nvPr/>
          </p:nvSpPr>
          <p:spPr bwMode="auto">
            <a:xfrm>
              <a:off x="917" y="2730"/>
              <a:ext cx="768" cy="960"/>
            </a:xfrm>
            <a:prstGeom prst="flowChartMagneticDisk">
              <a:avLst/>
            </a:prstGeom>
            <a:solidFill>
              <a:srgbClr val="00FFFF"/>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endParaRPr lang="en-US" altLang="en-US" sz="1800">
                <a:solidFill>
                  <a:schemeClr val="tx1"/>
                </a:solidFill>
              </a:endParaRPr>
            </a:p>
          </p:txBody>
        </p:sp>
        <p:sp>
          <p:nvSpPr>
            <p:cNvPr id="6157" name="AutoShape 66">
              <a:extLst>
                <a:ext uri="{FF2B5EF4-FFF2-40B4-BE49-F238E27FC236}">
                  <a16:creationId xmlns:a16="http://schemas.microsoft.com/office/drawing/2014/main" id="{83A78425-D8D5-3444-986F-0568B5ED3BBC}"/>
                </a:ext>
              </a:extLst>
            </p:cNvPr>
            <p:cNvSpPr>
              <a:spLocks noChangeArrowheads="1"/>
            </p:cNvSpPr>
            <p:nvPr/>
          </p:nvSpPr>
          <p:spPr bwMode="auto">
            <a:xfrm>
              <a:off x="2777" y="824"/>
              <a:ext cx="772" cy="954"/>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endParaRPr lang="en-US" altLang="en-US" sz="1800">
                <a:solidFill>
                  <a:schemeClr val="tx1"/>
                </a:solidFill>
              </a:endParaRPr>
            </a:p>
          </p:txBody>
        </p:sp>
        <p:sp>
          <p:nvSpPr>
            <p:cNvPr id="6158" name="AutoShape 67">
              <a:extLst>
                <a:ext uri="{FF2B5EF4-FFF2-40B4-BE49-F238E27FC236}">
                  <a16:creationId xmlns:a16="http://schemas.microsoft.com/office/drawing/2014/main" id="{BF085952-FE44-5043-8B73-4C56851C4302}"/>
                </a:ext>
              </a:extLst>
            </p:cNvPr>
            <p:cNvSpPr>
              <a:spLocks noChangeArrowheads="1"/>
            </p:cNvSpPr>
            <p:nvPr/>
          </p:nvSpPr>
          <p:spPr bwMode="auto">
            <a:xfrm>
              <a:off x="4407" y="2730"/>
              <a:ext cx="768" cy="960"/>
            </a:xfrm>
            <a:prstGeom prst="flowChartMagneticDisk">
              <a:avLst/>
            </a:prstGeom>
            <a:solidFill>
              <a:srgbClr val="00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endParaRPr lang="en-US" altLang="en-US" sz="1800">
                <a:solidFill>
                  <a:schemeClr val="tx1"/>
                </a:solidFill>
              </a:endParaRPr>
            </a:p>
          </p:txBody>
        </p:sp>
        <p:sp>
          <p:nvSpPr>
            <p:cNvPr id="6159" name="AutoShape 68">
              <a:extLst>
                <a:ext uri="{FF2B5EF4-FFF2-40B4-BE49-F238E27FC236}">
                  <a16:creationId xmlns:a16="http://schemas.microsoft.com/office/drawing/2014/main" id="{0D96F8E4-BC8A-F74F-BF31-79BC1AD38722}"/>
                </a:ext>
              </a:extLst>
            </p:cNvPr>
            <p:cNvSpPr>
              <a:spLocks noChangeArrowheads="1"/>
            </p:cNvSpPr>
            <p:nvPr/>
          </p:nvSpPr>
          <p:spPr bwMode="auto">
            <a:xfrm>
              <a:off x="1972" y="1249"/>
              <a:ext cx="669" cy="382"/>
            </a:xfrm>
            <a:prstGeom prst="rightArrow">
              <a:avLst>
                <a:gd name="adj1" fmla="val 50000"/>
                <a:gd name="adj2" fmla="val 43783"/>
              </a:avLst>
            </a:prstGeom>
            <a:solidFill>
              <a:schemeClr val="tx2"/>
            </a:solidFill>
            <a:ln w="12700" algn="ctr">
              <a:solidFill>
                <a:schemeClr val="tx1"/>
              </a:solidFill>
              <a:miter lim="800000"/>
              <a:headEnd/>
              <a:tailEnd/>
            </a:ln>
          </p:spPr>
          <p:txBody>
            <a:bodyPr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6160" name="AutoShape 69">
              <a:extLst>
                <a:ext uri="{FF2B5EF4-FFF2-40B4-BE49-F238E27FC236}">
                  <a16:creationId xmlns:a16="http://schemas.microsoft.com/office/drawing/2014/main" id="{246151D9-B77E-3B46-BBF1-087082BBBADD}"/>
                </a:ext>
              </a:extLst>
            </p:cNvPr>
            <p:cNvSpPr>
              <a:spLocks noChangeArrowheads="1"/>
            </p:cNvSpPr>
            <p:nvPr/>
          </p:nvSpPr>
          <p:spPr bwMode="auto">
            <a:xfrm rot="5400000">
              <a:off x="2903" y="1897"/>
              <a:ext cx="526" cy="382"/>
            </a:xfrm>
            <a:prstGeom prst="rightArrow">
              <a:avLst>
                <a:gd name="adj1" fmla="val 50000"/>
                <a:gd name="adj2" fmla="val 34424"/>
              </a:avLst>
            </a:prstGeom>
            <a:solidFill>
              <a:schemeClr val="tx2"/>
            </a:solidFill>
            <a:ln w="12700" algn="ctr">
              <a:solidFill>
                <a:schemeClr val="tx1"/>
              </a:solidFill>
              <a:miter lim="800000"/>
              <a:headEnd/>
              <a:tailEnd/>
            </a:ln>
          </p:spPr>
          <p:txBody>
            <a:bodyPr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6161" name="AutoShape 70">
              <a:extLst>
                <a:ext uri="{FF2B5EF4-FFF2-40B4-BE49-F238E27FC236}">
                  <a16:creationId xmlns:a16="http://schemas.microsoft.com/office/drawing/2014/main" id="{05521DBB-109B-2D47-A400-EA4FF262EC16}"/>
                </a:ext>
              </a:extLst>
            </p:cNvPr>
            <p:cNvSpPr>
              <a:spLocks noChangeArrowheads="1"/>
            </p:cNvSpPr>
            <p:nvPr/>
          </p:nvSpPr>
          <p:spPr bwMode="auto">
            <a:xfrm>
              <a:off x="1828" y="3022"/>
              <a:ext cx="526" cy="382"/>
            </a:xfrm>
            <a:prstGeom prst="rightArrow">
              <a:avLst>
                <a:gd name="adj1" fmla="val 50000"/>
                <a:gd name="adj2" fmla="val 34424"/>
              </a:avLst>
            </a:prstGeom>
            <a:solidFill>
              <a:schemeClr val="tx2"/>
            </a:solidFill>
            <a:ln w="12700" algn="ctr">
              <a:solidFill>
                <a:schemeClr val="tx1"/>
              </a:solidFill>
              <a:miter lim="800000"/>
              <a:headEnd/>
              <a:tailEnd/>
            </a:ln>
          </p:spPr>
          <p:txBody>
            <a:bodyPr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6162" name="AutoShape 71">
              <a:extLst>
                <a:ext uri="{FF2B5EF4-FFF2-40B4-BE49-F238E27FC236}">
                  <a16:creationId xmlns:a16="http://schemas.microsoft.com/office/drawing/2014/main" id="{B9287C69-EC30-5C41-8401-967A8F686CD7}"/>
                </a:ext>
              </a:extLst>
            </p:cNvPr>
            <p:cNvSpPr>
              <a:spLocks noChangeArrowheads="1"/>
            </p:cNvSpPr>
            <p:nvPr/>
          </p:nvSpPr>
          <p:spPr bwMode="auto">
            <a:xfrm>
              <a:off x="3788" y="3022"/>
              <a:ext cx="526" cy="382"/>
            </a:xfrm>
            <a:prstGeom prst="rightArrow">
              <a:avLst>
                <a:gd name="adj1" fmla="val 50000"/>
                <a:gd name="adj2" fmla="val 34424"/>
              </a:avLst>
            </a:prstGeom>
            <a:solidFill>
              <a:schemeClr val="tx2"/>
            </a:solidFill>
            <a:ln w="12700" algn="ctr">
              <a:solidFill>
                <a:schemeClr val="tx1"/>
              </a:solidFill>
              <a:miter lim="800000"/>
              <a:headEnd/>
              <a:tailEnd/>
            </a:ln>
          </p:spPr>
          <p:txBody>
            <a:bodyPr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6163" name="Picture 72">
              <a:extLst>
                <a:ext uri="{FF2B5EF4-FFF2-40B4-BE49-F238E27FC236}">
                  <a16:creationId xmlns:a16="http://schemas.microsoft.com/office/drawing/2014/main" id="{93BFF149-5069-E24E-9755-BCA8110510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 y="816"/>
              <a:ext cx="1100" cy="1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grpSp>
          <p:nvGrpSpPr>
            <p:cNvPr id="6164" name="Group 73">
              <a:extLst>
                <a:ext uri="{FF2B5EF4-FFF2-40B4-BE49-F238E27FC236}">
                  <a16:creationId xmlns:a16="http://schemas.microsoft.com/office/drawing/2014/main" id="{B8E9EEBD-3702-224E-85AC-91F1AF983A44}"/>
                </a:ext>
              </a:extLst>
            </p:cNvPr>
            <p:cNvGrpSpPr>
              <a:grpSpLocks/>
            </p:cNvGrpSpPr>
            <p:nvPr/>
          </p:nvGrpSpPr>
          <p:grpSpPr bwMode="auto">
            <a:xfrm>
              <a:off x="2655" y="2495"/>
              <a:ext cx="894" cy="1053"/>
              <a:chOff x="4744" y="965"/>
              <a:chExt cx="1685" cy="2056"/>
            </a:xfrm>
          </p:grpSpPr>
          <p:sp>
            <p:nvSpPr>
              <p:cNvPr id="6165" name="Rectangle 74">
                <a:extLst>
                  <a:ext uri="{FF2B5EF4-FFF2-40B4-BE49-F238E27FC236}">
                    <a16:creationId xmlns:a16="http://schemas.microsoft.com/office/drawing/2014/main" id="{52D6C42C-3976-D242-940E-B1FD00A510D7}"/>
                  </a:ext>
                </a:extLst>
              </p:cNvPr>
              <p:cNvSpPr>
                <a:spLocks noChangeArrowheads="1"/>
              </p:cNvSpPr>
              <p:nvPr/>
            </p:nvSpPr>
            <p:spPr bwMode="auto">
              <a:xfrm>
                <a:off x="6227" y="965"/>
                <a:ext cx="191" cy="2056"/>
              </a:xfrm>
              <a:prstGeom prst="rect">
                <a:avLst/>
              </a:prstGeom>
              <a:solidFill>
                <a:schemeClr val="bg1"/>
              </a:solidFill>
              <a:ln w="12700" algn="ctr">
                <a:solidFill>
                  <a:schemeClr val="bg1"/>
                </a:solidFill>
                <a:miter lim="800000"/>
                <a:headEnd/>
                <a:tailEnd/>
              </a:ln>
            </p:spPr>
            <p:txBody>
              <a:bodyPr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6166" name="Picture 75" descr="IBM_zHE_dynamic_left">
                <a:extLst>
                  <a:ext uri="{FF2B5EF4-FFF2-40B4-BE49-F238E27FC236}">
                    <a16:creationId xmlns:a16="http://schemas.microsoft.com/office/drawing/2014/main" id="{187D91E8-8DCA-644E-9A3D-F37C7CC622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r="-10811"/>
              <a:stretch>
                <a:fillRect/>
              </a:stretch>
            </p:blipFill>
            <p:spPr bwMode="auto">
              <a:xfrm>
                <a:off x="4744" y="965"/>
                <a:ext cx="1685" cy="20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grpSp>
      <p:pic>
        <p:nvPicPr>
          <p:cNvPr id="2" name="Online Media 1" descr="Mod2slide4.mp3">
            <a:hlinkClick r:id="" action="ppaction://media"/>
            <a:extLst>
              <a:ext uri="{FF2B5EF4-FFF2-40B4-BE49-F238E27FC236}">
                <a16:creationId xmlns:a16="http://schemas.microsoft.com/office/drawing/2014/main" id="{99CA0F53-A416-A541-9718-F4BAF9FC7D9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676400" y="3251200"/>
            <a:ext cx="812800" cy="812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1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9">
            <a:extLst>
              <a:ext uri="{FF2B5EF4-FFF2-40B4-BE49-F238E27FC236}">
                <a16:creationId xmlns:a16="http://schemas.microsoft.com/office/drawing/2014/main" id="{31F4BF0F-8E64-3C4B-B7AE-B6790D6EE02D}"/>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4101AC5C-4E4A-BB4C-8DE6-FAFC419EA64B}" type="slidenum">
              <a:rPr lang="en-AU" altLang="en-US" sz="1400"/>
              <a:pPr/>
              <a:t>5</a:t>
            </a:fld>
            <a:endParaRPr lang="en-AU" altLang="en-US" sz="1400"/>
          </a:p>
        </p:txBody>
      </p:sp>
      <p:sp>
        <p:nvSpPr>
          <p:cNvPr id="7171" name="Rectangle 2">
            <a:extLst>
              <a:ext uri="{FF2B5EF4-FFF2-40B4-BE49-F238E27FC236}">
                <a16:creationId xmlns:a16="http://schemas.microsoft.com/office/drawing/2014/main" id="{5878B57B-880E-4843-B864-F8B710FE9073}"/>
              </a:ext>
            </a:extLst>
          </p:cNvPr>
          <p:cNvSpPr>
            <a:spLocks noGrp="1" noChangeArrowheads="1"/>
          </p:cNvSpPr>
          <p:nvPr>
            <p:ph type="title"/>
          </p:nvPr>
        </p:nvSpPr>
        <p:spPr>
          <a:xfrm>
            <a:off x="228600" y="0"/>
            <a:ext cx="7162800" cy="498475"/>
          </a:xfrm>
          <a:noFill/>
          <a:ln/>
        </p:spPr>
        <p:txBody>
          <a:bodyPr anchor="b"/>
          <a:lstStyle/>
          <a:p>
            <a:r>
              <a:rPr altLang="en-US"/>
              <a:t>Select Phase Data Flow</a:t>
            </a:r>
          </a:p>
        </p:txBody>
      </p:sp>
      <p:sp>
        <p:nvSpPr>
          <p:cNvPr id="7172" name="AutoShape 4">
            <a:extLst>
              <a:ext uri="{FF2B5EF4-FFF2-40B4-BE49-F238E27FC236}">
                <a16:creationId xmlns:a16="http://schemas.microsoft.com/office/drawing/2014/main" id="{D4B35781-D5ED-024C-90D7-283C8649A47D}"/>
              </a:ext>
            </a:extLst>
          </p:cNvPr>
          <p:cNvSpPr>
            <a:spLocks noChangeArrowheads="1"/>
          </p:cNvSpPr>
          <p:nvPr/>
        </p:nvSpPr>
        <p:spPr bwMode="auto">
          <a:xfrm>
            <a:off x="2590800" y="9144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400">
                <a:solidFill>
                  <a:schemeClr val="tx1"/>
                </a:solidFill>
              </a:rPr>
              <a:t>View List</a:t>
            </a:r>
          </a:p>
        </p:txBody>
      </p:sp>
      <p:sp>
        <p:nvSpPr>
          <p:cNvPr id="1474567" name="Rectangle 7">
            <a:extLst>
              <a:ext uri="{FF2B5EF4-FFF2-40B4-BE49-F238E27FC236}">
                <a16:creationId xmlns:a16="http://schemas.microsoft.com/office/drawing/2014/main" id="{7275BB25-A667-F943-881D-24940B46BEB5}"/>
              </a:ext>
            </a:extLst>
          </p:cNvPr>
          <p:cNvSpPr>
            <a:spLocks noChangeArrowheads="1"/>
          </p:cNvSpPr>
          <p:nvPr/>
        </p:nvSpPr>
        <p:spPr bwMode="auto">
          <a:xfrm>
            <a:off x="3048000" y="3200400"/>
            <a:ext cx="2819400" cy="762000"/>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nchor="ctr"/>
          <a:lstStyle/>
          <a:p>
            <a:pPr>
              <a:defRPr/>
            </a:pPr>
            <a:endParaRPr lang="en-US">
              <a:latin typeface="Arial" charset="0"/>
            </a:endParaRPr>
          </a:p>
        </p:txBody>
      </p:sp>
      <p:sp>
        <p:nvSpPr>
          <p:cNvPr id="7174" name="AutoShape 8">
            <a:extLst>
              <a:ext uri="{FF2B5EF4-FFF2-40B4-BE49-F238E27FC236}">
                <a16:creationId xmlns:a16="http://schemas.microsoft.com/office/drawing/2014/main" id="{1FF374C4-B6BD-EC45-86CE-F71B9F00E503}"/>
              </a:ext>
            </a:extLst>
          </p:cNvPr>
          <p:cNvSpPr>
            <a:spLocks noChangeArrowheads="1"/>
          </p:cNvSpPr>
          <p:nvPr/>
        </p:nvSpPr>
        <p:spPr bwMode="auto">
          <a:xfrm>
            <a:off x="5638800" y="9144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r>
              <a:rPr lang="en-US" altLang="en-US" sz="1400" dirty="0">
                <a:solidFill>
                  <a:schemeClr val="tx1"/>
                </a:solidFill>
              </a:rPr>
              <a:t>GenevaERS</a:t>
            </a:r>
          </a:p>
          <a:p>
            <a:pPr algn="ctr" eaLnBrk="1" hangingPunct="1"/>
            <a:r>
              <a:rPr lang="en-US" altLang="en-US" sz="1400" dirty="0">
                <a:solidFill>
                  <a:schemeClr val="tx1"/>
                </a:solidFill>
              </a:rPr>
              <a:t>Metadata</a:t>
            </a:r>
          </a:p>
          <a:p>
            <a:pPr algn="ctr" eaLnBrk="1" hangingPunct="1"/>
            <a:r>
              <a:rPr lang="en-US" altLang="en-US" sz="1400" dirty="0">
                <a:solidFill>
                  <a:schemeClr val="tx1"/>
                </a:solidFill>
              </a:rPr>
              <a:t>Repository</a:t>
            </a:r>
          </a:p>
        </p:txBody>
      </p:sp>
      <p:sp>
        <p:nvSpPr>
          <p:cNvPr id="1474570" name="Rectangle 10">
            <a:extLst>
              <a:ext uri="{FF2B5EF4-FFF2-40B4-BE49-F238E27FC236}">
                <a16:creationId xmlns:a16="http://schemas.microsoft.com/office/drawing/2014/main" id="{0AA52FA7-DE62-0D4D-8F60-6A28F2455A32}"/>
              </a:ext>
            </a:extLst>
          </p:cNvPr>
          <p:cNvSpPr>
            <a:spLocks noChangeArrowheads="1"/>
          </p:cNvSpPr>
          <p:nvPr/>
        </p:nvSpPr>
        <p:spPr bwMode="auto">
          <a:xfrm>
            <a:off x="3505200" y="2971800"/>
            <a:ext cx="2057400" cy="1066800"/>
          </a:xfrm>
          <a:prstGeom prst="rect">
            <a:avLst/>
          </a:prstGeom>
          <a:noFill/>
          <a:ln w="9525" algn="ctr">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solidFill>
                  <a:schemeClr val="tx1"/>
                </a:solidFill>
                <a:latin typeface="Arial" charset="0"/>
              </a:rPr>
              <a:t>GVBMR86</a:t>
            </a:r>
          </a:p>
        </p:txBody>
      </p:sp>
      <p:sp>
        <p:nvSpPr>
          <p:cNvPr id="1474571" name="AutoShape 11">
            <a:extLst>
              <a:ext uri="{FF2B5EF4-FFF2-40B4-BE49-F238E27FC236}">
                <a16:creationId xmlns:a16="http://schemas.microsoft.com/office/drawing/2014/main" id="{322F682F-6230-EF46-877C-CC2724C65A9B}"/>
              </a:ext>
            </a:extLst>
          </p:cNvPr>
          <p:cNvSpPr>
            <a:spLocks noChangeArrowheads="1"/>
          </p:cNvSpPr>
          <p:nvPr/>
        </p:nvSpPr>
        <p:spPr bwMode="auto">
          <a:xfrm>
            <a:off x="5105400" y="4876800"/>
            <a:ext cx="1600200" cy="914400"/>
          </a:xfrm>
          <a:prstGeom prst="flowChartDocument">
            <a:avLst/>
          </a:prstGeom>
          <a:noFill/>
          <a:ln w="3175" algn="ctr">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solidFill>
                  <a:schemeClr val="tx1"/>
                </a:solidFill>
                <a:latin typeface="Arial" charset="0"/>
              </a:rPr>
              <a:t>MR86RPT</a:t>
            </a:r>
          </a:p>
        </p:txBody>
      </p:sp>
      <p:sp>
        <p:nvSpPr>
          <p:cNvPr id="7177" name="AutoShape 13">
            <a:extLst>
              <a:ext uri="{FF2B5EF4-FFF2-40B4-BE49-F238E27FC236}">
                <a16:creationId xmlns:a16="http://schemas.microsoft.com/office/drawing/2014/main" id="{AD3A0AB8-E835-2A46-AE15-969B668691CF}"/>
              </a:ext>
            </a:extLst>
          </p:cNvPr>
          <p:cNvSpPr>
            <a:spLocks noChangeArrowheads="1"/>
          </p:cNvSpPr>
          <p:nvPr/>
        </p:nvSpPr>
        <p:spPr bwMode="auto">
          <a:xfrm>
            <a:off x="2667000" y="48768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400">
                <a:solidFill>
                  <a:schemeClr val="tx1"/>
                </a:solidFill>
              </a:rPr>
              <a:t>XML</a:t>
            </a:r>
          </a:p>
        </p:txBody>
      </p:sp>
      <p:sp>
        <p:nvSpPr>
          <p:cNvPr id="1474575" name="Line 15">
            <a:extLst>
              <a:ext uri="{FF2B5EF4-FFF2-40B4-BE49-F238E27FC236}">
                <a16:creationId xmlns:a16="http://schemas.microsoft.com/office/drawing/2014/main" id="{22924DB6-DF71-1441-A1B2-01F26AA0017A}"/>
              </a:ext>
            </a:extLst>
          </p:cNvPr>
          <p:cNvSpPr>
            <a:spLocks noChangeShapeType="1"/>
          </p:cNvSpPr>
          <p:nvPr/>
        </p:nvSpPr>
        <p:spPr bwMode="auto">
          <a:xfrm>
            <a:off x="3124200" y="4419600"/>
            <a:ext cx="2819400" cy="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a:latin typeface="Arial" charset="0"/>
            </a:endParaRPr>
          </a:p>
        </p:txBody>
      </p:sp>
      <p:cxnSp>
        <p:nvCxnSpPr>
          <p:cNvPr id="7179" name="AutoShape 16">
            <a:extLst>
              <a:ext uri="{FF2B5EF4-FFF2-40B4-BE49-F238E27FC236}">
                <a16:creationId xmlns:a16="http://schemas.microsoft.com/office/drawing/2014/main" id="{4D211C28-A5C9-264A-A345-1105D31468C8}"/>
              </a:ext>
            </a:extLst>
          </p:cNvPr>
          <p:cNvCxnSpPr>
            <a:cxnSpLocks noChangeShapeType="1"/>
            <a:stCxn id="1474575" idx="0"/>
          </p:cNvCxnSpPr>
          <p:nvPr/>
        </p:nvCxnSpPr>
        <p:spPr bwMode="auto">
          <a:xfrm>
            <a:off x="3124200" y="4419600"/>
            <a:ext cx="1588" cy="45720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7180" name="AutoShape 18">
            <a:extLst>
              <a:ext uri="{FF2B5EF4-FFF2-40B4-BE49-F238E27FC236}">
                <a16:creationId xmlns:a16="http://schemas.microsoft.com/office/drawing/2014/main" id="{5359920C-C97A-FF4F-B1D9-B3DA8A5ABFC4}"/>
              </a:ext>
            </a:extLst>
          </p:cNvPr>
          <p:cNvCxnSpPr>
            <a:cxnSpLocks noChangeShapeType="1"/>
          </p:cNvCxnSpPr>
          <p:nvPr/>
        </p:nvCxnSpPr>
        <p:spPr bwMode="auto">
          <a:xfrm>
            <a:off x="5943600" y="4419600"/>
            <a:ext cx="1588" cy="45720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474579" name="Line 19">
            <a:extLst>
              <a:ext uri="{FF2B5EF4-FFF2-40B4-BE49-F238E27FC236}">
                <a16:creationId xmlns:a16="http://schemas.microsoft.com/office/drawing/2014/main" id="{EC9850F8-4160-A74F-9438-ECE85B54A1C1}"/>
              </a:ext>
            </a:extLst>
          </p:cNvPr>
          <p:cNvSpPr>
            <a:spLocks noChangeShapeType="1"/>
          </p:cNvSpPr>
          <p:nvPr/>
        </p:nvSpPr>
        <p:spPr bwMode="auto">
          <a:xfrm>
            <a:off x="4572000" y="4038600"/>
            <a:ext cx="0" cy="38100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a:latin typeface="Arial" charset="0"/>
            </a:endParaRPr>
          </a:p>
        </p:txBody>
      </p:sp>
      <p:sp>
        <p:nvSpPr>
          <p:cNvPr id="1474580" name="Line 20">
            <a:extLst>
              <a:ext uri="{FF2B5EF4-FFF2-40B4-BE49-F238E27FC236}">
                <a16:creationId xmlns:a16="http://schemas.microsoft.com/office/drawing/2014/main" id="{F170C80C-6A11-304C-9822-045AE9465F1C}"/>
              </a:ext>
            </a:extLst>
          </p:cNvPr>
          <p:cNvSpPr>
            <a:spLocks noChangeShapeType="1"/>
          </p:cNvSpPr>
          <p:nvPr/>
        </p:nvSpPr>
        <p:spPr bwMode="auto">
          <a:xfrm>
            <a:off x="4572000" y="2514600"/>
            <a:ext cx="0" cy="45720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p:spPr>
        <p:txBody>
          <a:bodyPr/>
          <a:lstStyle/>
          <a:p>
            <a:pPr>
              <a:defRPr/>
            </a:pPr>
            <a:endParaRPr lang="en-US">
              <a:latin typeface="Arial" charset="0"/>
            </a:endParaRPr>
          </a:p>
        </p:txBody>
      </p:sp>
      <p:sp>
        <p:nvSpPr>
          <p:cNvPr id="1474581" name="Line 21">
            <a:extLst>
              <a:ext uri="{FF2B5EF4-FFF2-40B4-BE49-F238E27FC236}">
                <a16:creationId xmlns:a16="http://schemas.microsoft.com/office/drawing/2014/main" id="{1391FC74-1EC7-E146-9988-76CC54EEC6B2}"/>
              </a:ext>
            </a:extLst>
          </p:cNvPr>
          <p:cNvSpPr>
            <a:spLocks noChangeShapeType="1"/>
          </p:cNvSpPr>
          <p:nvPr/>
        </p:nvSpPr>
        <p:spPr bwMode="auto">
          <a:xfrm>
            <a:off x="3048000" y="2514600"/>
            <a:ext cx="3048000" cy="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a:latin typeface="Arial" charset="0"/>
            </a:endParaRPr>
          </a:p>
        </p:txBody>
      </p:sp>
      <p:sp>
        <p:nvSpPr>
          <p:cNvPr id="1474582" name="Line 22">
            <a:extLst>
              <a:ext uri="{FF2B5EF4-FFF2-40B4-BE49-F238E27FC236}">
                <a16:creationId xmlns:a16="http://schemas.microsoft.com/office/drawing/2014/main" id="{EC3ED81D-790E-CF4C-9570-60FE1CF80D34}"/>
              </a:ext>
            </a:extLst>
          </p:cNvPr>
          <p:cNvSpPr>
            <a:spLocks noChangeShapeType="1"/>
          </p:cNvSpPr>
          <p:nvPr/>
        </p:nvSpPr>
        <p:spPr bwMode="auto">
          <a:xfrm>
            <a:off x="3048000" y="2133600"/>
            <a:ext cx="0" cy="38100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a:latin typeface="Arial" charset="0"/>
            </a:endParaRPr>
          </a:p>
        </p:txBody>
      </p:sp>
      <p:sp>
        <p:nvSpPr>
          <p:cNvPr id="1474584" name="Line 24">
            <a:extLst>
              <a:ext uri="{FF2B5EF4-FFF2-40B4-BE49-F238E27FC236}">
                <a16:creationId xmlns:a16="http://schemas.microsoft.com/office/drawing/2014/main" id="{2BF61C8C-3E51-EC4D-8144-7D1001470BEB}"/>
              </a:ext>
            </a:extLst>
          </p:cNvPr>
          <p:cNvSpPr>
            <a:spLocks noChangeShapeType="1"/>
          </p:cNvSpPr>
          <p:nvPr/>
        </p:nvSpPr>
        <p:spPr bwMode="auto">
          <a:xfrm>
            <a:off x="5105400" y="2209800"/>
            <a:ext cx="0" cy="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a:latin typeface="Arial" charset="0"/>
            </a:endParaRPr>
          </a:p>
        </p:txBody>
      </p:sp>
      <p:sp>
        <p:nvSpPr>
          <p:cNvPr id="1474585" name="Line 25">
            <a:extLst>
              <a:ext uri="{FF2B5EF4-FFF2-40B4-BE49-F238E27FC236}">
                <a16:creationId xmlns:a16="http://schemas.microsoft.com/office/drawing/2014/main" id="{3227C8DB-7C5C-074E-A80E-3F5F4D9F522A}"/>
              </a:ext>
            </a:extLst>
          </p:cNvPr>
          <p:cNvSpPr>
            <a:spLocks noChangeShapeType="1"/>
          </p:cNvSpPr>
          <p:nvPr/>
        </p:nvSpPr>
        <p:spPr bwMode="auto">
          <a:xfrm>
            <a:off x="6096000" y="2133600"/>
            <a:ext cx="0" cy="38100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a:latin typeface="Arial" charset="0"/>
            </a:endParaRPr>
          </a:p>
        </p:txBody>
      </p:sp>
      <p:pic>
        <p:nvPicPr>
          <p:cNvPr id="2" name="Online Media 1" descr="Mod2slide5.mp3">
            <a:hlinkClick r:id="" action="ppaction://media"/>
            <a:extLst>
              <a:ext uri="{FF2B5EF4-FFF2-40B4-BE49-F238E27FC236}">
                <a16:creationId xmlns:a16="http://schemas.microsoft.com/office/drawing/2014/main" id="{95FDCB82-AFAB-ED41-9D3D-B464AC29D5C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 y="3022600"/>
            <a:ext cx="812800" cy="812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75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9">
            <a:extLst>
              <a:ext uri="{FF2B5EF4-FFF2-40B4-BE49-F238E27FC236}">
                <a16:creationId xmlns:a16="http://schemas.microsoft.com/office/drawing/2014/main" id="{F9A55992-95FE-5542-8060-B5A9CFB91244}"/>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DE6EB29B-1005-984E-968C-347121813A66}" type="slidenum">
              <a:rPr lang="en-AU" altLang="en-US" sz="1400"/>
              <a:pPr/>
              <a:t>6</a:t>
            </a:fld>
            <a:endParaRPr lang="en-AU" altLang="en-US" sz="1400"/>
          </a:p>
        </p:txBody>
      </p:sp>
      <p:pic>
        <p:nvPicPr>
          <p:cNvPr id="8195" name="Picture 2">
            <a:extLst>
              <a:ext uri="{FF2B5EF4-FFF2-40B4-BE49-F238E27FC236}">
                <a16:creationId xmlns:a16="http://schemas.microsoft.com/office/drawing/2014/main" id="{D43C5151-745F-124F-A00C-9F956F1F46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838200"/>
            <a:ext cx="8077200"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8196" name="Rectangle 3">
            <a:extLst>
              <a:ext uri="{FF2B5EF4-FFF2-40B4-BE49-F238E27FC236}">
                <a16:creationId xmlns:a16="http://schemas.microsoft.com/office/drawing/2014/main" id="{C9408B1A-DE4C-7D4A-87F8-19F9083BA2D8}"/>
              </a:ext>
            </a:extLst>
          </p:cNvPr>
          <p:cNvSpPr>
            <a:spLocks noChangeArrowheads="1"/>
          </p:cNvSpPr>
          <p:nvPr/>
        </p:nvSpPr>
        <p:spPr bwMode="auto">
          <a:xfrm>
            <a:off x="228600" y="0"/>
            <a:ext cx="65436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b"/>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r>
              <a:rPr lang="en-US" altLang="en-US" sz="2400"/>
              <a:t>Specifying the View Number</a:t>
            </a:r>
          </a:p>
        </p:txBody>
      </p:sp>
      <p:sp>
        <p:nvSpPr>
          <p:cNvPr id="8197" name="Rectangle 4">
            <a:extLst>
              <a:ext uri="{FF2B5EF4-FFF2-40B4-BE49-F238E27FC236}">
                <a16:creationId xmlns:a16="http://schemas.microsoft.com/office/drawing/2014/main" id="{B4070975-45FB-0847-97B4-99B731C1F6D7}"/>
              </a:ext>
            </a:extLst>
          </p:cNvPr>
          <p:cNvSpPr>
            <a:spLocks noChangeArrowheads="1"/>
          </p:cNvSpPr>
          <p:nvPr/>
        </p:nvSpPr>
        <p:spPr bwMode="auto">
          <a:xfrm>
            <a:off x="1295400" y="4953000"/>
            <a:ext cx="1981200" cy="4572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2slide6.mp3">
            <a:hlinkClick r:id="" action="ppaction://media"/>
            <a:extLst>
              <a:ext uri="{FF2B5EF4-FFF2-40B4-BE49-F238E27FC236}">
                <a16:creationId xmlns:a16="http://schemas.microsoft.com/office/drawing/2014/main" id="{5B47C089-1F76-9049-9D19-73297B74D6D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52600" y="3549650"/>
            <a:ext cx="812800" cy="812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9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9">
            <a:extLst>
              <a:ext uri="{FF2B5EF4-FFF2-40B4-BE49-F238E27FC236}">
                <a16:creationId xmlns:a16="http://schemas.microsoft.com/office/drawing/2014/main" id="{AC619435-1438-0D49-9949-B7B0A3C81C56}"/>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A80E985D-7626-3E4A-8690-B65D4F766759}" type="slidenum">
              <a:rPr lang="en-AU" altLang="en-US" sz="1400"/>
              <a:pPr/>
              <a:t>7</a:t>
            </a:fld>
            <a:endParaRPr lang="en-AU" altLang="en-US" sz="1400"/>
          </a:p>
        </p:txBody>
      </p:sp>
      <p:pic>
        <p:nvPicPr>
          <p:cNvPr id="9219" name="Picture 9">
            <a:extLst>
              <a:ext uri="{FF2B5EF4-FFF2-40B4-BE49-F238E27FC236}">
                <a16:creationId xmlns:a16="http://schemas.microsoft.com/office/drawing/2014/main" id="{D3F872C3-B0F2-754D-A8EF-799FB22687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838200"/>
            <a:ext cx="8077200"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9220" name="Rectangle 2">
            <a:extLst>
              <a:ext uri="{FF2B5EF4-FFF2-40B4-BE49-F238E27FC236}">
                <a16:creationId xmlns:a16="http://schemas.microsoft.com/office/drawing/2014/main" id="{BF7E7EBE-A52F-234D-906B-8FBC1B364E2A}"/>
              </a:ext>
            </a:extLst>
          </p:cNvPr>
          <p:cNvSpPr>
            <a:spLocks noChangeArrowheads="1"/>
          </p:cNvSpPr>
          <p:nvPr/>
        </p:nvSpPr>
        <p:spPr bwMode="auto">
          <a:xfrm>
            <a:off x="228600" y="0"/>
            <a:ext cx="65436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b"/>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r>
              <a:rPr lang="en-US" altLang="en-US" sz="2400"/>
              <a:t>Reviewing the MR86 Report – Error (1 of 2) </a:t>
            </a:r>
          </a:p>
        </p:txBody>
      </p:sp>
      <p:sp>
        <p:nvSpPr>
          <p:cNvPr id="9221" name="Rectangle 7">
            <a:extLst>
              <a:ext uri="{FF2B5EF4-FFF2-40B4-BE49-F238E27FC236}">
                <a16:creationId xmlns:a16="http://schemas.microsoft.com/office/drawing/2014/main" id="{2E2ADDCA-E1FD-9548-AC43-A5F937B667B5}"/>
              </a:ext>
            </a:extLst>
          </p:cNvPr>
          <p:cNvSpPr>
            <a:spLocks noChangeArrowheads="1"/>
          </p:cNvSpPr>
          <p:nvPr/>
        </p:nvSpPr>
        <p:spPr bwMode="auto">
          <a:xfrm>
            <a:off x="1295400" y="4572000"/>
            <a:ext cx="5029200" cy="4572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2slide7.mp3">
            <a:hlinkClick r:id="" action="ppaction://media"/>
            <a:extLst>
              <a:ext uri="{FF2B5EF4-FFF2-40B4-BE49-F238E27FC236}">
                <a16:creationId xmlns:a16="http://schemas.microsoft.com/office/drawing/2014/main" id="{C19950D1-59CD-8342-9242-4158DFCA0A8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057400" y="3143250"/>
            <a:ext cx="812800" cy="812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50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9">
            <a:extLst>
              <a:ext uri="{FF2B5EF4-FFF2-40B4-BE49-F238E27FC236}">
                <a16:creationId xmlns:a16="http://schemas.microsoft.com/office/drawing/2014/main" id="{FE6119DD-A9AF-9E47-8A13-B2A954F7F488}"/>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A169C028-78E9-7744-9A42-DEB23333F409}" type="slidenum">
              <a:rPr lang="en-AU" altLang="en-US" sz="1400"/>
              <a:pPr/>
              <a:t>8</a:t>
            </a:fld>
            <a:endParaRPr lang="en-AU" altLang="en-US" sz="1400"/>
          </a:p>
        </p:txBody>
      </p:sp>
      <p:sp>
        <p:nvSpPr>
          <p:cNvPr id="10243" name="Rectangle 3">
            <a:extLst>
              <a:ext uri="{FF2B5EF4-FFF2-40B4-BE49-F238E27FC236}">
                <a16:creationId xmlns:a16="http://schemas.microsoft.com/office/drawing/2014/main" id="{EBCD53F7-6A2A-6A44-A2A9-B93E18C949D5}"/>
              </a:ext>
            </a:extLst>
          </p:cNvPr>
          <p:cNvSpPr>
            <a:spLocks noChangeArrowheads="1"/>
          </p:cNvSpPr>
          <p:nvPr/>
        </p:nvSpPr>
        <p:spPr bwMode="auto">
          <a:xfrm>
            <a:off x="228600" y="0"/>
            <a:ext cx="754380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b"/>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r>
              <a:rPr lang="en-US" altLang="en-US" sz="2400"/>
              <a:t>Reviewing the MR86 Report – Error (2 of 2)</a:t>
            </a:r>
          </a:p>
        </p:txBody>
      </p:sp>
      <p:pic>
        <p:nvPicPr>
          <p:cNvPr id="10244" name="Picture 7">
            <a:extLst>
              <a:ext uri="{FF2B5EF4-FFF2-40B4-BE49-F238E27FC236}">
                <a16:creationId xmlns:a16="http://schemas.microsoft.com/office/drawing/2014/main" id="{9A35DB7F-FF2E-2A46-89F6-0A93EAD9A4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863600"/>
            <a:ext cx="80772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245" name="Rectangle 4">
            <a:extLst>
              <a:ext uri="{FF2B5EF4-FFF2-40B4-BE49-F238E27FC236}">
                <a16:creationId xmlns:a16="http://schemas.microsoft.com/office/drawing/2014/main" id="{A2716BA6-1ACC-214E-9F74-A11992FC1D46}"/>
              </a:ext>
            </a:extLst>
          </p:cNvPr>
          <p:cNvSpPr>
            <a:spLocks noChangeArrowheads="1"/>
          </p:cNvSpPr>
          <p:nvPr/>
        </p:nvSpPr>
        <p:spPr bwMode="auto">
          <a:xfrm>
            <a:off x="6019800" y="3581400"/>
            <a:ext cx="16002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2slide8.mp3">
            <a:hlinkClick r:id="" action="ppaction://media"/>
            <a:extLst>
              <a:ext uri="{FF2B5EF4-FFF2-40B4-BE49-F238E27FC236}">
                <a16:creationId xmlns:a16="http://schemas.microsoft.com/office/drawing/2014/main" id="{203FEE04-F4F2-494B-9C93-BBDD9941119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94063" y="3089442"/>
            <a:ext cx="812800" cy="812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1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9">
            <a:extLst>
              <a:ext uri="{FF2B5EF4-FFF2-40B4-BE49-F238E27FC236}">
                <a16:creationId xmlns:a16="http://schemas.microsoft.com/office/drawing/2014/main" id="{B12EF7E8-3030-BC41-9030-AE49ADABC373}"/>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7E1B299E-976E-FB4E-8537-E988817B4334}" type="slidenum">
              <a:rPr lang="en-AU" altLang="en-US" sz="1400"/>
              <a:pPr/>
              <a:t>9</a:t>
            </a:fld>
            <a:endParaRPr lang="en-AU" altLang="en-US" sz="1400"/>
          </a:p>
        </p:txBody>
      </p:sp>
      <p:sp>
        <p:nvSpPr>
          <p:cNvPr id="11267" name="Rectangle 2">
            <a:extLst>
              <a:ext uri="{FF2B5EF4-FFF2-40B4-BE49-F238E27FC236}">
                <a16:creationId xmlns:a16="http://schemas.microsoft.com/office/drawing/2014/main" id="{E6752D8E-134A-B74F-AA96-78A305AC82CE}"/>
              </a:ext>
            </a:extLst>
          </p:cNvPr>
          <p:cNvSpPr>
            <a:spLocks noChangeArrowheads="1"/>
          </p:cNvSpPr>
          <p:nvPr/>
        </p:nvSpPr>
        <p:spPr bwMode="auto">
          <a:xfrm>
            <a:off x="228600" y="0"/>
            <a:ext cx="65436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b"/>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r>
              <a:rPr lang="en-US" altLang="en-US" sz="2400"/>
              <a:t>Reviewing the MR86 Report – Success </a:t>
            </a:r>
          </a:p>
        </p:txBody>
      </p:sp>
      <p:pic>
        <p:nvPicPr>
          <p:cNvPr id="11268" name="Picture 4">
            <a:extLst>
              <a:ext uri="{FF2B5EF4-FFF2-40B4-BE49-F238E27FC236}">
                <a16:creationId xmlns:a16="http://schemas.microsoft.com/office/drawing/2014/main" id="{44FE79FF-C1AF-E14B-8B13-30E9C6ECEE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812800"/>
            <a:ext cx="8077200" cy="542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 name="Online Media 1" descr="Mod2slide9.mp3">
            <a:hlinkClick r:id="" action="ppaction://media"/>
            <a:extLst>
              <a:ext uri="{FF2B5EF4-FFF2-40B4-BE49-F238E27FC236}">
                <a16:creationId xmlns:a16="http://schemas.microsoft.com/office/drawing/2014/main" id="{CE30B2DB-36A2-154E-80CE-5B02F8E04C7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905000" y="3022600"/>
            <a:ext cx="812800" cy="812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9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1"/>
  <p:tag name="PUBLISH_TITLE" val="IBM Security AppScan Source V8.6 - User Administration"/>
  <p:tag name="ARTICULATE_PUBLISH_PATH" val="C:\$User\Articulates\AppScan Source Articulates\4 AppScan Source - Admin\final articulate"/>
  <p:tag name="ARTICULATE_LOGO" val="IBM_logoR_blue_light_blue_bkg.jpg"/>
  <p:tag name="ARTICULATE_PRESENTER" val="(None selected)"/>
  <p:tag name="ARTICULATE_PRESENTER_GUID" val="9869030842"/>
  <p:tag name="ARTICULATE_LMS" val="0"/>
  <p:tag name="ARTICULATE_TEMPLATE" val="Blue Light"/>
  <p:tag name="LMS_PUBLISH" val="No"/>
  <p:tag name="PRESENTER_PREVIEW_MODE" val="0"/>
  <p:tag name="PRESENTER_PREVIEW_START" val="1"/>
  <p:tag name="PLAYERLOGOHEIGHT" val="56"/>
  <p:tag name="PLAYERLOGOWIDTH" val="144"/>
  <p:tag name="LAUNCHINNEWWINDOW" val="0"/>
  <p:tag name="LASTPUBLISHED" val="C:\$User\Articulates\AppScan Source Articulates\4 AppScan Source - Admin\final articulate\IBM Security AppScan Source V8.6 - User Administration\player.html"/>
</p:tagLst>
</file>

<file path=ppt/tags/tag2.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1.mp3"/>
  <p:tag name="AUDIO_ID" val="256"/>
  <p:tag name="ELAPSEDTIME" val="14.263"/>
  <p:tag name="ARTICULATE_SLIDE_GUID" val="5bd8eee0-c07b-4260-bfb4-f57e3e7e937f"/>
  <p:tag name="ARTICULATE_SLIDE_NAV" val="1"/>
</p:tagLst>
</file>

<file path=ppt/tags/tag3.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4.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24.mp3"/>
  <p:tag name="AUDIO_ID" val="351"/>
  <p:tag name="ELAPSEDTIME" val="23.981"/>
  <p:tag name="ARTICULATE_SLIDE_GUID" val="f694831b-08eb-4301-a4a4-c026ccbcbb09"/>
  <p:tag name="ARTICULATE_SLIDE_NAV" val="24"/>
</p:tagLst>
</file>

<file path=ppt/tags/tag5.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25.mp3"/>
  <p:tag name="AUDIO_ID" val="307"/>
  <p:tag name="ELAPSEDTIME" val="17.79"/>
  <p:tag name="ARTICULATE_SLIDE_GUID" val="c2237e73-4e34-49c7-8867-7ca8a952b1d7"/>
  <p:tag name="ARTICULATE_SLIDE_NAV" val="25"/>
</p:tagLst>
</file>

<file path=ppt/tags/tag6.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k0z9xi3X_files\slide0001_image001.jpg"/>
</p:tagLst>
</file>

<file path=ppt/tags/tag7.xml><?xml version="1.0" encoding="utf-8"?>
<p:tagLst xmlns:a="http://schemas.openxmlformats.org/drawingml/2006/main" xmlns:r="http://schemas.openxmlformats.org/officeDocument/2006/relationships" xmlns:p="http://schemas.openxmlformats.org/presentationml/2006/main">
  <p:tag name="ARTICULATE_SLIDE_GUID" val="749e144d-0583-42b5-a2e9-b0cc5be1e8fb"/>
  <p:tag name="ARTICULATE_SLIDE_NAV" val="26"/>
</p:tagLst>
</file>

<file path=ppt/tags/tag8.xml><?xml version="1.0" encoding="utf-8"?>
<p:tagLst xmlns:a="http://schemas.openxmlformats.org/drawingml/2006/main" xmlns:r="http://schemas.openxmlformats.org/officeDocument/2006/relationships" xmlns:p="http://schemas.openxmlformats.org/presentationml/2006/main">
  <p:tag name="ARTICULATE_SLIDE_PAUSE" val="1"/>
  <p:tag name="ARTICULATE_NAV_LEVEL" val="1"/>
  <p:tag name="ARTICULATE_PLAYLIST_ID" val="-1"/>
  <p:tag name="ARTICULATE_LOCK_SLIDE" val="0"/>
  <p:tag name="AUDIO_IMPORT" val="C:\$User\Articulates\SAFR Articulates\Mod01\audio\SAFR_M1_41.wav"/>
  <p:tag name="AUDIO_ID" val="421"/>
  <p:tag name="ELAPSEDTIME" val="13.584"/>
  <p:tag name="ARTICULATE_SLIDE_GUID" val="e5ac6d4c-a6e6-493e-803a-976b15109dc8"/>
  <p:tag name="ARTICULATE_SLIDE_NAV" val="42"/>
</p:tagLst>
</file>

<file path=ppt/tags/tag9.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Z9G8qp2j_files\slide0001_image001.jpg"/>
</p:tagLst>
</file>

<file path=ppt/theme/theme1.xml><?xml version="1.0" encoding="utf-8"?>
<a:theme xmlns:a="http://schemas.openxmlformats.org/drawingml/2006/main" name="Commercial3-11">
  <a:themeElements>
    <a:clrScheme name="Commercial3-11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fontScheme name="Commercial3-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charset="0"/>
          </a:defRPr>
        </a:defPPr>
      </a:lstStyle>
    </a:lnDef>
  </a:objectDefaults>
  <a:extraClrSchemeLst>
    <a:extraClrScheme>
      <a:clrScheme name="Commercial3-11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clrMap bg1="lt1" tx1="dk1" bg2="lt2" tx2="dk2" accent1="accent1" accent2="accent2" accent3="accent3" accent4="accent4" accent5="accent5" accent6="accent6" hlink="hlink" folHlink="folHlink"/>
    </a:extraClrScheme>
    <a:extraClrScheme>
      <a:clrScheme name="Commercial3-11 2">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1E72FA"/>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Security</Template>
  <TotalTime>24228</TotalTime>
  <Words>2396</Words>
  <Application>Microsoft Macintosh PowerPoint</Application>
  <PresentationFormat>On-screen Show (4:3)</PresentationFormat>
  <Paragraphs>210</Paragraphs>
  <Slides>25</Slides>
  <Notes>25</Notes>
  <HiddenSlides>0</HiddenSlides>
  <MMClips>25</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Arial</vt:lpstr>
      <vt:lpstr>Wingdings</vt:lpstr>
      <vt:lpstr>Commercial3-11</vt:lpstr>
      <vt:lpstr>GenevaERS View Builder Training Course   Module 2:  Performance Engine Overview  </vt:lpstr>
      <vt:lpstr>Module Objectives</vt:lpstr>
      <vt:lpstr>GenevaERS Components</vt:lpstr>
      <vt:lpstr>Performance Engine Phases</vt:lpstr>
      <vt:lpstr>Select Phase Data Flow</vt:lpstr>
      <vt:lpstr>PowerPoint Presentation</vt:lpstr>
      <vt:lpstr>PowerPoint Presentation</vt:lpstr>
      <vt:lpstr>PowerPoint Presentation</vt:lpstr>
      <vt:lpstr>PowerPoint Presentation</vt:lpstr>
      <vt:lpstr>Compile Phase Data Flow</vt:lpstr>
      <vt:lpstr>PowerPoint Presentation</vt:lpstr>
      <vt:lpstr>Logic Phase Data Flow</vt:lpstr>
      <vt:lpstr>PowerPoint Presentation</vt:lpstr>
      <vt:lpstr>Reference Phase Data Flow</vt:lpstr>
      <vt:lpstr>PowerPoint Presentation</vt:lpstr>
      <vt:lpstr>Extract Phase Data Flow</vt:lpstr>
      <vt:lpstr>PowerPoint Presentation</vt:lpstr>
      <vt:lpstr>PowerPoint Presentation</vt:lpstr>
      <vt:lpstr>PowerPoint Presentation</vt:lpstr>
      <vt:lpstr>PowerPoint Presentation</vt:lpstr>
      <vt:lpstr>Format Phase Data Flow</vt:lpstr>
      <vt:lpstr>Module Summary</vt:lpstr>
      <vt:lpstr>For Additional Information</vt:lpstr>
      <vt:lpstr>Trademarks</vt:lpstr>
      <vt:lpstr>Thank You</vt:lpstr>
    </vt:vector>
  </TitlesOfParts>
  <Company>IBM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1 Unit title</dc:title>
  <dc:creator>mdimond</dc:creator>
  <cp:lastModifiedBy>Kip M Twitchell</cp:lastModifiedBy>
  <cp:revision>774</cp:revision>
  <dcterms:created xsi:type="dcterms:W3CDTF">2011-01-28T15:28:21Z</dcterms:created>
  <dcterms:modified xsi:type="dcterms:W3CDTF">2022-05-04T14:44:00Z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GUID">
    <vt:lpwstr>AEEE2523-E259-404F-B16D-C91A63ADB5AF</vt:lpwstr>
  </property>
  <property fmtid="{D5CDD505-2E9C-101B-9397-08002B2CF9AE}" pid="4" name="ArticulatePath">
    <vt:lpwstr>IBM Security AppScan Source V8.6 - User Administration</vt:lpwstr>
  </property>
  <property fmtid="{D5CDD505-2E9C-101B-9397-08002B2CF9AE}" pid="5" name="ArticulateProjectFull">
    <vt:lpwstr>C:\$User\Articulates\AppScan Source Articulates\4 AppScan Source - Admin\IBM Security AppScan Source V8.6 - User Administration.ppta</vt:lpwstr>
  </property>
</Properties>
</file>